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b482cdd4b41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5ee38fcf574853"/>
  </p:sldMasterIdLst>
  <p:sldIdLst>
    <p:sldId xmlns:r="http://schemas.openxmlformats.org/officeDocument/2006/relationships" id="256" r:id="Re7138fb031ce416e"/>
    <p:sldId xmlns:r="http://schemas.openxmlformats.org/officeDocument/2006/relationships" id="257" r:id="R1e83d91835394e7d"/>
    <p:sldId xmlns:r="http://schemas.openxmlformats.org/officeDocument/2006/relationships" id="258" r:id="Rce3e0377a03844e2"/>
    <p:sldId xmlns:r="http://schemas.openxmlformats.org/officeDocument/2006/relationships" id="259" r:id="Rba8bc4e0b1024659"/>
    <p:sldId xmlns:r="http://schemas.openxmlformats.org/officeDocument/2006/relationships" id="260" r:id="R2a7868f17fda4081"/>
    <p:sldId xmlns:r="http://schemas.openxmlformats.org/officeDocument/2006/relationships" id="261" r:id="R7850fb574885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ee38fcf574853" /><Relationship Type="http://schemas.openxmlformats.org/officeDocument/2006/relationships/slide" Target="/ppt/slides/slide1.xml" Id="Re7138fb031ce416e" /><Relationship Type="http://schemas.openxmlformats.org/officeDocument/2006/relationships/slide" Target="/ppt/slides/slide2.xml" Id="R1e83d91835394e7d" /><Relationship Type="http://schemas.openxmlformats.org/officeDocument/2006/relationships/slide" Target="/ppt/slides/slide3.xml" Id="Rce3e0377a03844e2" /><Relationship Type="http://schemas.openxmlformats.org/officeDocument/2006/relationships/slide" Target="/ppt/slides/slide4.xml" Id="Rba8bc4e0b1024659" /><Relationship Type="http://schemas.openxmlformats.org/officeDocument/2006/relationships/slide" Target="/ppt/slides/slide5.xml" Id="R2a7868f17fda4081" /><Relationship Type="http://schemas.openxmlformats.org/officeDocument/2006/relationships/slide" Target="/ppt/slides/slide6.xml" Id="R7850fb574885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546c479a747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de16331a54e6b" /><Relationship Type="http://schemas.openxmlformats.org/officeDocument/2006/relationships/theme" Target="/ppt/slideMasters/theme/theme1.xml" Id="R0ef7a972ba604d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6de16331a5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53315d06f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41d7693f4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ffbe0e826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292fdbc56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8850ef9bd40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44d4610c34c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2 130 689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932 093 278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