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d8fb9e76bc4b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4b148c0bf84504"/>
  </p:sldMasterIdLst>
  <p:sldIdLst>
    <p:sldId xmlns:r="http://schemas.openxmlformats.org/officeDocument/2006/relationships" id="256" r:id="R7adb4bae74dd44e8"/>
    <p:sldId xmlns:r="http://schemas.openxmlformats.org/officeDocument/2006/relationships" id="257" r:id="R030c8c5f8d404a14"/>
    <p:sldId xmlns:r="http://schemas.openxmlformats.org/officeDocument/2006/relationships" id="258" r:id="R1cdba0e546e24c9d"/>
    <p:sldId xmlns:r="http://schemas.openxmlformats.org/officeDocument/2006/relationships" id="259" r:id="R11f4e3b2fc354522"/>
    <p:sldId xmlns:r="http://schemas.openxmlformats.org/officeDocument/2006/relationships" id="260" r:id="R1a46fca3d866413d"/>
    <p:sldId xmlns:r="http://schemas.openxmlformats.org/officeDocument/2006/relationships" id="261" r:id="R17ccaba1961e4c2d"/>
    <p:sldId xmlns:r="http://schemas.openxmlformats.org/officeDocument/2006/relationships" id="262" r:id="Rca2be042cf8946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4b148c0bf84504" /><Relationship Type="http://schemas.openxmlformats.org/officeDocument/2006/relationships/slide" Target="/ppt/slides/slide1.xml" Id="R7adb4bae74dd44e8" /><Relationship Type="http://schemas.openxmlformats.org/officeDocument/2006/relationships/slide" Target="/ppt/slides/slide2.xml" Id="R030c8c5f8d404a14" /><Relationship Type="http://schemas.openxmlformats.org/officeDocument/2006/relationships/slide" Target="/ppt/slides/slide3.xml" Id="R1cdba0e546e24c9d" /><Relationship Type="http://schemas.openxmlformats.org/officeDocument/2006/relationships/slide" Target="/ppt/slides/slide4.xml" Id="R11f4e3b2fc354522" /><Relationship Type="http://schemas.openxmlformats.org/officeDocument/2006/relationships/slide" Target="/ppt/slides/slide5.xml" Id="R1a46fca3d866413d" /><Relationship Type="http://schemas.openxmlformats.org/officeDocument/2006/relationships/slide" Target="/ppt/slides/slide6.xml" Id="R17ccaba1961e4c2d" /><Relationship Type="http://schemas.openxmlformats.org/officeDocument/2006/relationships/slide" Target="/ppt/slides/slide7.xml" Id="Rca2be042cf8946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f52825767349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832a90dcf4f17" /><Relationship Type="http://schemas.openxmlformats.org/officeDocument/2006/relationships/theme" Target="/ppt/slideMasters/theme/theme1.xml" Id="Raca9634cf6fd47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a832a90dcf4f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26285f24248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62c5528c940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78761f0c9f43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7d03dd5e746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cf5f92956247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832e90e234f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e838f6c2cb43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EFFRA MIDCO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EFFRA MIDCO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EFFRA MIDCO AS ble etablert [år] og holder til i Florø.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EFFRA MIDCO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EFFRA MIDCO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EFFRA MIDCO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−356 829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248 236 131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10 111 681 285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10 111 681 285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EFFRA MIDCO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EFFRA HOLDCO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 BENANCIO INVESTMENT GROUP APS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KOLD INVEST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EFFRA MIDCO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Strandavegen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6905 Florø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932 058 596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EFFRA MIDCO AS</a:t>
            </a:r>
          </a:p>
        </p:txBody>
      </p:sp>
    </p:spTree>
  </p:cSld>
  <p:clrMapOvr>
    <a:masterClrMapping xmlns:a="http://schemas.openxmlformats.org/drawingml/2006/main"/>
  </p:clrMapOvr>
</p:sld>
</file>