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4c756b0f2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d4ec245474dec"/>
  </p:sldMasterIdLst>
  <p:sldIdLst>
    <p:sldId xmlns:r="http://schemas.openxmlformats.org/officeDocument/2006/relationships" id="256" r:id="R43c0f2bfbfa0499e"/>
    <p:sldId xmlns:r="http://schemas.openxmlformats.org/officeDocument/2006/relationships" id="257" r:id="R0b3186c801204efa"/>
    <p:sldId xmlns:r="http://schemas.openxmlformats.org/officeDocument/2006/relationships" id="258" r:id="Rdbbaa4a02d4c4097"/>
    <p:sldId xmlns:r="http://schemas.openxmlformats.org/officeDocument/2006/relationships" id="259" r:id="Re57e6c2ae0c241e5"/>
    <p:sldId xmlns:r="http://schemas.openxmlformats.org/officeDocument/2006/relationships" id="260" r:id="Rb59c0927cbc34ff3"/>
    <p:sldId xmlns:r="http://schemas.openxmlformats.org/officeDocument/2006/relationships" id="261" r:id="Rfb84c5570c5f411a"/>
    <p:sldId xmlns:r="http://schemas.openxmlformats.org/officeDocument/2006/relationships" id="262" r:id="Rc20588791b8a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d4ec245474dec" /><Relationship Type="http://schemas.openxmlformats.org/officeDocument/2006/relationships/slide" Target="/ppt/slides/slide1.xml" Id="R43c0f2bfbfa0499e" /><Relationship Type="http://schemas.openxmlformats.org/officeDocument/2006/relationships/slide" Target="/ppt/slides/slide2.xml" Id="R0b3186c801204efa" /><Relationship Type="http://schemas.openxmlformats.org/officeDocument/2006/relationships/slide" Target="/ppt/slides/slide3.xml" Id="Rdbbaa4a02d4c4097" /><Relationship Type="http://schemas.openxmlformats.org/officeDocument/2006/relationships/slide" Target="/ppt/slides/slide4.xml" Id="Re57e6c2ae0c241e5" /><Relationship Type="http://schemas.openxmlformats.org/officeDocument/2006/relationships/slide" Target="/ppt/slides/slide5.xml" Id="Rb59c0927cbc34ff3" /><Relationship Type="http://schemas.openxmlformats.org/officeDocument/2006/relationships/slide" Target="/ppt/slides/slide6.xml" Id="Rfb84c5570c5f411a" /><Relationship Type="http://schemas.openxmlformats.org/officeDocument/2006/relationships/slide" Target="/ppt/slides/slide7.xml" Id="Rc20588791b8a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98d9e444e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a59d24874baa" /><Relationship Type="http://schemas.openxmlformats.org/officeDocument/2006/relationships/theme" Target="/ppt/slideMasters/theme/theme1.xml" Id="R3d8040b10a8e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9a59d2487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095fc4fbf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f98710e8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aff90122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5d3e7d01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c1979dbc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e687a728e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e6b05200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GRIMSBO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BERG GRIMSBO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932 004 283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