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7ff97cc4f645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8cd4ec99944b7d"/>
  </p:sldMasterIdLst>
  <p:sldIdLst>
    <p:sldId xmlns:r="http://schemas.openxmlformats.org/officeDocument/2006/relationships" id="256" r:id="R08af1391076e4881"/>
    <p:sldId xmlns:r="http://schemas.openxmlformats.org/officeDocument/2006/relationships" id="257" r:id="Rb5f1912e147847e4"/>
    <p:sldId xmlns:r="http://schemas.openxmlformats.org/officeDocument/2006/relationships" id="258" r:id="Rc7e4debba7964fa3"/>
    <p:sldId xmlns:r="http://schemas.openxmlformats.org/officeDocument/2006/relationships" id="259" r:id="Rd6659556f2424a4d"/>
    <p:sldId xmlns:r="http://schemas.openxmlformats.org/officeDocument/2006/relationships" id="260" r:id="R90941d1a92ad4d1e"/>
    <p:sldId xmlns:r="http://schemas.openxmlformats.org/officeDocument/2006/relationships" id="261" r:id="R44b7e690699c4c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cd4ec99944b7d" /><Relationship Type="http://schemas.openxmlformats.org/officeDocument/2006/relationships/slide" Target="/ppt/slides/slide1.xml" Id="R08af1391076e4881" /><Relationship Type="http://schemas.openxmlformats.org/officeDocument/2006/relationships/slide" Target="/ppt/slides/slide2.xml" Id="Rb5f1912e147847e4" /><Relationship Type="http://schemas.openxmlformats.org/officeDocument/2006/relationships/slide" Target="/ppt/slides/slide3.xml" Id="Rc7e4debba7964fa3" /><Relationship Type="http://schemas.openxmlformats.org/officeDocument/2006/relationships/slide" Target="/ppt/slides/slide4.xml" Id="Rd6659556f2424a4d" /><Relationship Type="http://schemas.openxmlformats.org/officeDocument/2006/relationships/slide" Target="/ppt/slides/slide5.xml" Id="R90941d1a92ad4d1e" /><Relationship Type="http://schemas.openxmlformats.org/officeDocument/2006/relationships/slide" Target="/ppt/slides/slide6.xml" Id="R44b7e690699c4c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d8ad6ccc346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6fb8f4e3547d0" /><Relationship Type="http://schemas.openxmlformats.org/officeDocument/2006/relationships/theme" Target="/ppt/slideMasters/theme/theme1.xml" Id="R73632e31c87f46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16fb8f4e3547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892ad8cda49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dee5addd743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c41ade2bb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b5f11974f4b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0115b6c7946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a2cfe0c6b46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OSLO FLIS&amp;MALER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OSLO FLIS&amp;MALER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Enebakkvei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931 908 111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