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8c2009b73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b0e3e1e884cb8"/>
  </p:sldMasterIdLst>
  <p:sldIdLst>
    <p:sldId xmlns:r="http://schemas.openxmlformats.org/officeDocument/2006/relationships" id="256" r:id="Rb3f99d3a5c444df8"/>
    <p:sldId xmlns:r="http://schemas.openxmlformats.org/officeDocument/2006/relationships" id="257" r:id="R045f926419b1461d"/>
    <p:sldId xmlns:r="http://schemas.openxmlformats.org/officeDocument/2006/relationships" id="258" r:id="R9b7efbee220c4729"/>
    <p:sldId xmlns:r="http://schemas.openxmlformats.org/officeDocument/2006/relationships" id="259" r:id="R7ccaf37fae4b4971"/>
    <p:sldId xmlns:r="http://schemas.openxmlformats.org/officeDocument/2006/relationships" id="260" r:id="Rc6409d8d653f47e7"/>
    <p:sldId xmlns:r="http://schemas.openxmlformats.org/officeDocument/2006/relationships" id="261" r:id="R11d8403ceba54480"/>
    <p:sldId xmlns:r="http://schemas.openxmlformats.org/officeDocument/2006/relationships" id="262" r:id="Rf7628c48621b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b0e3e1e884cb8" /><Relationship Type="http://schemas.openxmlformats.org/officeDocument/2006/relationships/slide" Target="/ppt/slides/slide1.xml" Id="Rb3f99d3a5c444df8" /><Relationship Type="http://schemas.openxmlformats.org/officeDocument/2006/relationships/slide" Target="/ppt/slides/slide2.xml" Id="R045f926419b1461d" /><Relationship Type="http://schemas.openxmlformats.org/officeDocument/2006/relationships/slide" Target="/ppt/slides/slide3.xml" Id="R9b7efbee220c4729" /><Relationship Type="http://schemas.openxmlformats.org/officeDocument/2006/relationships/slide" Target="/ppt/slides/slide4.xml" Id="R7ccaf37fae4b4971" /><Relationship Type="http://schemas.openxmlformats.org/officeDocument/2006/relationships/slide" Target="/ppt/slides/slide5.xml" Id="Rc6409d8d653f47e7" /><Relationship Type="http://schemas.openxmlformats.org/officeDocument/2006/relationships/slide" Target="/ppt/slides/slide6.xml" Id="R11d8403ceba54480" /><Relationship Type="http://schemas.openxmlformats.org/officeDocument/2006/relationships/slide" Target="/ppt/slides/slide7.xml" Id="Rf7628c48621b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668b2e39e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4913788042ac" /><Relationship Type="http://schemas.openxmlformats.org/officeDocument/2006/relationships/theme" Target="/ppt/slideMasters/theme/theme1.xml" Id="R7ee7d6504756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949137880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964493bb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e0d2b21e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9a9cce71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e1bfe03b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cfcf65fd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0dc42ea3b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1b0ef398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