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5ebfca512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e22170a654c06"/>
  </p:sldMasterIdLst>
  <p:sldIdLst>
    <p:sldId xmlns:r="http://schemas.openxmlformats.org/officeDocument/2006/relationships" id="256" r:id="R4827cca133b74aad"/>
    <p:sldId xmlns:r="http://schemas.openxmlformats.org/officeDocument/2006/relationships" id="257" r:id="R2bd18a8bd50d4615"/>
    <p:sldId xmlns:r="http://schemas.openxmlformats.org/officeDocument/2006/relationships" id="258" r:id="Rd379c931cc954b56"/>
    <p:sldId xmlns:r="http://schemas.openxmlformats.org/officeDocument/2006/relationships" id="259" r:id="R7dd65bb798e24c21"/>
    <p:sldId xmlns:r="http://schemas.openxmlformats.org/officeDocument/2006/relationships" id="260" r:id="R73a7965db0714271"/>
    <p:sldId xmlns:r="http://schemas.openxmlformats.org/officeDocument/2006/relationships" id="261" r:id="R6de0a158af00472e"/>
    <p:sldId xmlns:r="http://schemas.openxmlformats.org/officeDocument/2006/relationships" id="262" r:id="R28b157c595ce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e22170a654c06" /><Relationship Type="http://schemas.openxmlformats.org/officeDocument/2006/relationships/slide" Target="/ppt/slides/slide1.xml" Id="R4827cca133b74aad" /><Relationship Type="http://schemas.openxmlformats.org/officeDocument/2006/relationships/slide" Target="/ppt/slides/slide2.xml" Id="R2bd18a8bd50d4615" /><Relationship Type="http://schemas.openxmlformats.org/officeDocument/2006/relationships/slide" Target="/ppt/slides/slide3.xml" Id="Rd379c931cc954b56" /><Relationship Type="http://schemas.openxmlformats.org/officeDocument/2006/relationships/slide" Target="/ppt/slides/slide4.xml" Id="R7dd65bb798e24c21" /><Relationship Type="http://schemas.openxmlformats.org/officeDocument/2006/relationships/slide" Target="/ppt/slides/slide5.xml" Id="R73a7965db0714271" /><Relationship Type="http://schemas.openxmlformats.org/officeDocument/2006/relationships/slide" Target="/ppt/slides/slide6.xml" Id="R6de0a158af00472e" /><Relationship Type="http://schemas.openxmlformats.org/officeDocument/2006/relationships/slide" Target="/ppt/slides/slide7.xml" Id="R28b157c595ce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ad74cfa3a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c027441654c61" /><Relationship Type="http://schemas.openxmlformats.org/officeDocument/2006/relationships/theme" Target="/ppt/slideMasters/theme/theme1.xml" Id="R7b79c6656d5d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c02744165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5fe254df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f7c5067b6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8c15a4adb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36874702f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8f16ddc93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add2ffd52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32b91e25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