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391fd68db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0126b6ae34a3d"/>
  </p:sldMasterIdLst>
  <p:sldIdLst>
    <p:sldId xmlns:r="http://schemas.openxmlformats.org/officeDocument/2006/relationships" id="256" r:id="R209534e1a0944bea"/>
    <p:sldId xmlns:r="http://schemas.openxmlformats.org/officeDocument/2006/relationships" id="257" r:id="Ra89ca31941064462"/>
    <p:sldId xmlns:r="http://schemas.openxmlformats.org/officeDocument/2006/relationships" id="258" r:id="Re6c0207bb8984b94"/>
    <p:sldId xmlns:r="http://schemas.openxmlformats.org/officeDocument/2006/relationships" id="259" r:id="Rde7ba863f0a24208"/>
    <p:sldId xmlns:r="http://schemas.openxmlformats.org/officeDocument/2006/relationships" id="260" r:id="R03123672731f483d"/>
    <p:sldId xmlns:r="http://schemas.openxmlformats.org/officeDocument/2006/relationships" id="261" r:id="Rf32fdc38c4904929"/>
    <p:sldId xmlns:r="http://schemas.openxmlformats.org/officeDocument/2006/relationships" id="262" r:id="R1da96dd7339b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0126b6ae34a3d" /><Relationship Type="http://schemas.openxmlformats.org/officeDocument/2006/relationships/slide" Target="/ppt/slides/slide1.xml" Id="R209534e1a0944bea" /><Relationship Type="http://schemas.openxmlformats.org/officeDocument/2006/relationships/slide" Target="/ppt/slides/slide2.xml" Id="Ra89ca31941064462" /><Relationship Type="http://schemas.openxmlformats.org/officeDocument/2006/relationships/slide" Target="/ppt/slides/slide3.xml" Id="Re6c0207bb8984b94" /><Relationship Type="http://schemas.openxmlformats.org/officeDocument/2006/relationships/slide" Target="/ppt/slides/slide4.xml" Id="Rde7ba863f0a24208" /><Relationship Type="http://schemas.openxmlformats.org/officeDocument/2006/relationships/slide" Target="/ppt/slides/slide5.xml" Id="R03123672731f483d" /><Relationship Type="http://schemas.openxmlformats.org/officeDocument/2006/relationships/slide" Target="/ppt/slides/slide6.xml" Id="Rf32fdc38c4904929" /><Relationship Type="http://schemas.openxmlformats.org/officeDocument/2006/relationships/slide" Target="/ppt/slides/slide7.xml" Id="R1da96dd7339b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4e101b2d5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dcc4ae1d2489a" /><Relationship Type="http://schemas.openxmlformats.org/officeDocument/2006/relationships/theme" Target="/ppt/slideMasters/theme/theme1.xml" Id="R2e3a2bd77bd0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dcc4ae1d2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72e8cd050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9f136630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27b910909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e83fb6e7e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6fd8a4381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3c7e5a65e4f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74581bd63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