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5905dc7df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90c326f704c64"/>
  </p:sldMasterIdLst>
  <p:sldIdLst>
    <p:sldId xmlns:r="http://schemas.openxmlformats.org/officeDocument/2006/relationships" id="256" r:id="R4e01a0bb47404cac"/>
    <p:sldId xmlns:r="http://schemas.openxmlformats.org/officeDocument/2006/relationships" id="257" r:id="R3959be30d76c4300"/>
    <p:sldId xmlns:r="http://schemas.openxmlformats.org/officeDocument/2006/relationships" id="258" r:id="R8d9445a3ddf14577"/>
    <p:sldId xmlns:r="http://schemas.openxmlformats.org/officeDocument/2006/relationships" id="259" r:id="Rf59ad920d9aa440d"/>
    <p:sldId xmlns:r="http://schemas.openxmlformats.org/officeDocument/2006/relationships" id="260" r:id="Rdc3dbb3b71684141"/>
    <p:sldId xmlns:r="http://schemas.openxmlformats.org/officeDocument/2006/relationships" id="261" r:id="R8767d81e1da1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90c326f704c64" /><Relationship Type="http://schemas.openxmlformats.org/officeDocument/2006/relationships/slide" Target="/ppt/slides/slide1.xml" Id="R4e01a0bb47404cac" /><Relationship Type="http://schemas.openxmlformats.org/officeDocument/2006/relationships/slide" Target="/ppt/slides/slide2.xml" Id="R3959be30d76c4300" /><Relationship Type="http://schemas.openxmlformats.org/officeDocument/2006/relationships/slide" Target="/ppt/slides/slide3.xml" Id="R8d9445a3ddf14577" /><Relationship Type="http://schemas.openxmlformats.org/officeDocument/2006/relationships/slide" Target="/ppt/slides/slide4.xml" Id="Rf59ad920d9aa440d" /><Relationship Type="http://schemas.openxmlformats.org/officeDocument/2006/relationships/slide" Target="/ppt/slides/slide5.xml" Id="Rdc3dbb3b71684141" /><Relationship Type="http://schemas.openxmlformats.org/officeDocument/2006/relationships/slide" Target="/ppt/slides/slide6.xml" Id="R8767d81e1da1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fb4b5c8fe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b2d575314bbc" /><Relationship Type="http://schemas.openxmlformats.org/officeDocument/2006/relationships/theme" Target="/ppt/slideMasters/theme/theme1.xml" Id="R979f0ce6d124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fb2d57531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b7c44bdc0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0ec9a3882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2074475e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1acf4e08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8dbe50e0e48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f6be64f0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REKNESKAP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950 200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931 827 154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