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a59d0127f84d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1ece98a1184c58"/>
  </p:sldMasterIdLst>
  <p:sldIdLst>
    <p:sldId xmlns:r="http://schemas.openxmlformats.org/officeDocument/2006/relationships" id="256" r:id="R8edf7ffaf63c43f6"/>
    <p:sldId xmlns:r="http://schemas.openxmlformats.org/officeDocument/2006/relationships" id="257" r:id="Raa80486946e24584"/>
    <p:sldId xmlns:r="http://schemas.openxmlformats.org/officeDocument/2006/relationships" id="258" r:id="R3e99d3e74c0d4a01"/>
    <p:sldId xmlns:r="http://schemas.openxmlformats.org/officeDocument/2006/relationships" id="259" r:id="R29efcf1b20e1437b"/>
    <p:sldId xmlns:r="http://schemas.openxmlformats.org/officeDocument/2006/relationships" id="260" r:id="R10d3631496964353"/>
    <p:sldId xmlns:r="http://schemas.openxmlformats.org/officeDocument/2006/relationships" id="261" r:id="R6849a051258a49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1ece98a1184c58" /><Relationship Type="http://schemas.openxmlformats.org/officeDocument/2006/relationships/slide" Target="/ppt/slides/slide1.xml" Id="R8edf7ffaf63c43f6" /><Relationship Type="http://schemas.openxmlformats.org/officeDocument/2006/relationships/slide" Target="/ppt/slides/slide2.xml" Id="Raa80486946e24584" /><Relationship Type="http://schemas.openxmlformats.org/officeDocument/2006/relationships/slide" Target="/ppt/slides/slide3.xml" Id="R3e99d3e74c0d4a01" /><Relationship Type="http://schemas.openxmlformats.org/officeDocument/2006/relationships/slide" Target="/ppt/slides/slide4.xml" Id="R29efcf1b20e1437b" /><Relationship Type="http://schemas.openxmlformats.org/officeDocument/2006/relationships/slide" Target="/ppt/slides/slide5.xml" Id="R10d3631496964353" /><Relationship Type="http://schemas.openxmlformats.org/officeDocument/2006/relationships/slide" Target="/ppt/slides/slide6.xml" Id="R6849a051258a49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df6dcbdcc45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a9d3c57a14185" /><Relationship Type="http://schemas.openxmlformats.org/officeDocument/2006/relationships/theme" Target="/ppt/slideMasters/theme/theme1.xml" Id="R02a2a273fc6a43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3a9d3c57a141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75d6db31e4b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27e9eebfa4a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d100c84644d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110feb2fa45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34835d03a42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59303fcf449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BUSINESS MANAGEMENT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5 732 432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1 672 201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931 776 274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