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2269a4503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f089cde8146c4"/>
  </p:sldMasterIdLst>
  <p:sldIdLst>
    <p:sldId xmlns:r="http://schemas.openxmlformats.org/officeDocument/2006/relationships" id="256" r:id="Rd4b07e6cf4554936"/>
    <p:sldId xmlns:r="http://schemas.openxmlformats.org/officeDocument/2006/relationships" id="257" r:id="R34485554448248e8"/>
    <p:sldId xmlns:r="http://schemas.openxmlformats.org/officeDocument/2006/relationships" id="258" r:id="R5cd8542cb1a14d56"/>
    <p:sldId xmlns:r="http://schemas.openxmlformats.org/officeDocument/2006/relationships" id="259" r:id="R77d059782b644a38"/>
    <p:sldId xmlns:r="http://schemas.openxmlformats.org/officeDocument/2006/relationships" id="260" r:id="R1b1a74d1d6b94f43"/>
    <p:sldId xmlns:r="http://schemas.openxmlformats.org/officeDocument/2006/relationships" id="261" r:id="Ra0ab1b77d1a047df"/>
    <p:sldId xmlns:r="http://schemas.openxmlformats.org/officeDocument/2006/relationships" id="262" r:id="R91c75d49719d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f089cde8146c4" /><Relationship Type="http://schemas.openxmlformats.org/officeDocument/2006/relationships/slide" Target="/ppt/slides/slide1.xml" Id="Rd4b07e6cf4554936" /><Relationship Type="http://schemas.openxmlformats.org/officeDocument/2006/relationships/slide" Target="/ppt/slides/slide2.xml" Id="R34485554448248e8" /><Relationship Type="http://schemas.openxmlformats.org/officeDocument/2006/relationships/slide" Target="/ppt/slides/slide3.xml" Id="R5cd8542cb1a14d56" /><Relationship Type="http://schemas.openxmlformats.org/officeDocument/2006/relationships/slide" Target="/ppt/slides/slide4.xml" Id="R77d059782b644a38" /><Relationship Type="http://schemas.openxmlformats.org/officeDocument/2006/relationships/slide" Target="/ppt/slides/slide5.xml" Id="R1b1a74d1d6b94f43" /><Relationship Type="http://schemas.openxmlformats.org/officeDocument/2006/relationships/slide" Target="/ppt/slides/slide6.xml" Id="Ra0ab1b77d1a047df" /><Relationship Type="http://schemas.openxmlformats.org/officeDocument/2006/relationships/slide" Target="/ppt/slides/slide7.xml" Id="R91c75d49719d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9900368c9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d4737da24d48" /><Relationship Type="http://schemas.openxmlformats.org/officeDocument/2006/relationships/theme" Target="/ppt/slideMasters/theme/theme1.xml" Id="R94befeaef8da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8d4737da2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0aba55d0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ec97a006d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1ef8118e1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df1e0c26e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c03f8795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804f2e59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5c1e26609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