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750012b6464f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5e52f07c54158"/>
  </p:sldMasterIdLst>
  <p:sldIdLst>
    <p:sldId xmlns:r="http://schemas.openxmlformats.org/officeDocument/2006/relationships" id="256" r:id="R1a65d6aa5c1c4e35"/>
    <p:sldId xmlns:r="http://schemas.openxmlformats.org/officeDocument/2006/relationships" id="257" r:id="R59433901e9b84ca9"/>
    <p:sldId xmlns:r="http://schemas.openxmlformats.org/officeDocument/2006/relationships" id="258" r:id="R2c18b99f40e1490d"/>
    <p:sldId xmlns:r="http://schemas.openxmlformats.org/officeDocument/2006/relationships" id="259" r:id="R97bc827e34d74d1b"/>
    <p:sldId xmlns:r="http://schemas.openxmlformats.org/officeDocument/2006/relationships" id="260" r:id="Rfd79ea0e64e74fe1"/>
    <p:sldId xmlns:r="http://schemas.openxmlformats.org/officeDocument/2006/relationships" id="261" r:id="R7d5093e62714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5e52f07c54158" /><Relationship Type="http://schemas.openxmlformats.org/officeDocument/2006/relationships/slide" Target="/ppt/slides/slide1.xml" Id="R1a65d6aa5c1c4e35" /><Relationship Type="http://schemas.openxmlformats.org/officeDocument/2006/relationships/slide" Target="/ppt/slides/slide2.xml" Id="R59433901e9b84ca9" /><Relationship Type="http://schemas.openxmlformats.org/officeDocument/2006/relationships/slide" Target="/ppt/slides/slide3.xml" Id="R2c18b99f40e1490d" /><Relationship Type="http://schemas.openxmlformats.org/officeDocument/2006/relationships/slide" Target="/ppt/slides/slide4.xml" Id="R97bc827e34d74d1b" /><Relationship Type="http://schemas.openxmlformats.org/officeDocument/2006/relationships/slide" Target="/ppt/slides/slide5.xml" Id="Rfd79ea0e64e74fe1" /><Relationship Type="http://schemas.openxmlformats.org/officeDocument/2006/relationships/slide" Target="/ppt/slides/slide6.xml" Id="R7d5093e62714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c501248804c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510d8af954da0" /><Relationship Type="http://schemas.openxmlformats.org/officeDocument/2006/relationships/theme" Target="/ppt/slideMasters/theme/theme1.xml" Id="R76f07507012f4a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510d8af95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93e91557c46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287368c12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e174356b44c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dbe1dbae6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d970d504b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de7b4796242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87A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