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f4aff91b3b42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41db48bd3c4f6f"/>
  </p:sldMasterIdLst>
  <p:sldIdLst>
    <p:sldId xmlns:r="http://schemas.openxmlformats.org/officeDocument/2006/relationships" id="256" r:id="Rcf2e54ce5eac4e5a"/>
    <p:sldId xmlns:r="http://schemas.openxmlformats.org/officeDocument/2006/relationships" id="257" r:id="R76ce67c6a0914678"/>
    <p:sldId xmlns:r="http://schemas.openxmlformats.org/officeDocument/2006/relationships" id="258" r:id="R1fbd53740cf948a7"/>
    <p:sldId xmlns:r="http://schemas.openxmlformats.org/officeDocument/2006/relationships" id="259" r:id="R5b75ff91633c4461"/>
    <p:sldId xmlns:r="http://schemas.openxmlformats.org/officeDocument/2006/relationships" id="260" r:id="R50265543c24b4770"/>
    <p:sldId xmlns:r="http://schemas.openxmlformats.org/officeDocument/2006/relationships" id="261" r:id="R9c9397ca4aef45f8"/>
    <p:sldId xmlns:r="http://schemas.openxmlformats.org/officeDocument/2006/relationships" id="262" r:id="Rd0e4418380e441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1db48bd3c4f6f" /><Relationship Type="http://schemas.openxmlformats.org/officeDocument/2006/relationships/slide" Target="/ppt/slides/slide1.xml" Id="Rcf2e54ce5eac4e5a" /><Relationship Type="http://schemas.openxmlformats.org/officeDocument/2006/relationships/slide" Target="/ppt/slides/slide2.xml" Id="R76ce67c6a0914678" /><Relationship Type="http://schemas.openxmlformats.org/officeDocument/2006/relationships/slide" Target="/ppt/slides/slide3.xml" Id="R1fbd53740cf948a7" /><Relationship Type="http://schemas.openxmlformats.org/officeDocument/2006/relationships/slide" Target="/ppt/slides/slide4.xml" Id="R5b75ff91633c4461" /><Relationship Type="http://schemas.openxmlformats.org/officeDocument/2006/relationships/slide" Target="/ppt/slides/slide5.xml" Id="R50265543c24b4770" /><Relationship Type="http://schemas.openxmlformats.org/officeDocument/2006/relationships/slide" Target="/ppt/slides/slide6.xml" Id="R9c9397ca4aef45f8" /><Relationship Type="http://schemas.openxmlformats.org/officeDocument/2006/relationships/slide" Target="/ppt/slides/slide7.xml" Id="Rd0e4418380e441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180ffe96924c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122d5df364291" /><Relationship Type="http://schemas.openxmlformats.org/officeDocument/2006/relationships/theme" Target="/ppt/slideMasters/theme/theme1.xml" Id="Rf44e9287223140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c122d5df3642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cc97c5e3443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8335fa03543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36d08595a4c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9e58dfc9f4a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a13f5d1fb44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7ac93dbc647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922ac95a449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MERKANTILBYGG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MERKANTILBYGG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12 523 789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−33 737 003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457 506 343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1 374 278 505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3 220 434 109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 G. GUNDERSEN GRUPPEN AS  –  96,8 %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 INVEST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TOLELI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PÅL GEORG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Colbjørnsens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13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931 388 940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