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2891ac9ade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ec333a6c0408b"/>
  </p:sldMasterIdLst>
  <p:sldIdLst>
    <p:sldId xmlns:r="http://schemas.openxmlformats.org/officeDocument/2006/relationships" id="256" r:id="R703ea4e8da9a4da0"/>
    <p:sldId xmlns:r="http://schemas.openxmlformats.org/officeDocument/2006/relationships" id="257" r:id="Rf94da729acde4ac4"/>
    <p:sldId xmlns:r="http://schemas.openxmlformats.org/officeDocument/2006/relationships" id="258" r:id="R0362afb3f7fd4f71"/>
    <p:sldId xmlns:r="http://schemas.openxmlformats.org/officeDocument/2006/relationships" id="259" r:id="Re8e9779e25fd4073"/>
    <p:sldId xmlns:r="http://schemas.openxmlformats.org/officeDocument/2006/relationships" id="260" r:id="R3975a22853d84f22"/>
    <p:sldId xmlns:r="http://schemas.openxmlformats.org/officeDocument/2006/relationships" id="261" r:id="R05e8b6e92bb6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ec333a6c0408b" /><Relationship Type="http://schemas.openxmlformats.org/officeDocument/2006/relationships/slide" Target="/ppt/slides/slide1.xml" Id="R703ea4e8da9a4da0" /><Relationship Type="http://schemas.openxmlformats.org/officeDocument/2006/relationships/slide" Target="/ppt/slides/slide2.xml" Id="Rf94da729acde4ac4" /><Relationship Type="http://schemas.openxmlformats.org/officeDocument/2006/relationships/slide" Target="/ppt/slides/slide3.xml" Id="R0362afb3f7fd4f71" /><Relationship Type="http://schemas.openxmlformats.org/officeDocument/2006/relationships/slide" Target="/ppt/slides/slide4.xml" Id="Re8e9779e25fd4073" /><Relationship Type="http://schemas.openxmlformats.org/officeDocument/2006/relationships/slide" Target="/ppt/slides/slide5.xml" Id="R3975a22853d84f22" /><Relationship Type="http://schemas.openxmlformats.org/officeDocument/2006/relationships/slide" Target="/ppt/slides/slide6.xml" Id="R05e8b6e92bb6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a3b96ba2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134814e24e6b" /><Relationship Type="http://schemas.openxmlformats.org/officeDocument/2006/relationships/theme" Target="/ppt/slideMasters/theme/theme1.xml" Id="Rfaeab24b5562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c1134814e2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55895964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635864da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0099f8f88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ddae2684c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1c8b4c3af48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7d3771a1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