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dc36606ff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4499ddefc4c73"/>
  </p:sldMasterIdLst>
  <p:sldIdLst>
    <p:sldId xmlns:r="http://schemas.openxmlformats.org/officeDocument/2006/relationships" id="256" r:id="R0392935ca228407a"/>
    <p:sldId xmlns:r="http://schemas.openxmlformats.org/officeDocument/2006/relationships" id="257" r:id="R201e8002d49b4924"/>
    <p:sldId xmlns:r="http://schemas.openxmlformats.org/officeDocument/2006/relationships" id="258" r:id="R3fe1ef0698484b8b"/>
    <p:sldId xmlns:r="http://schemas.openxmlformats.org/officeDocument/2006/relationships" id="259" r:id="R8ce0cb4764a846c4"/>
    <p:sldId xmlns:r="http://schemas.openxmlformats.org/officeDocument/2006/relationships" id="260" r:id="R31eddf5777bd4dd2"/>
    <p:sldId xmlns:r="http://schemas.openxmlformats.org/officeDocument/2006/relationships" id="261" r:id="R694e085405fd4d20"/>
    <p:sldId xmlns:r="http://schemas.openxmlformats.org/officeDocument/2006/relationships" id="262" r:id="R574b8988cece41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4499ddefc4c73" /><Relationship Type="http://schemas.openxmlformats.org/officeDocument/2006/relationships/slide" Target="/ppt/slides/slide1.xml" Id="R0392935ca228407a" /><Relationship Type="http://schemas.openxmlformats.org/officeDocument/2006/relationships/slide" Target="/ppt/slides/slide2.xml" Id="R201e8002d49b4924" /><Relationship Type="http://schemas.openxmlformats.org/officeDocument/2006/relationships/slide" Target="/ppt/slides/slide3.xml" Id="R3fe1ef0698484b8b" /><Relationship Type="http://schemas.openxmlformats.org/officeDocument/2006/relationships/slide" Target="/ppt/slides/slide4.xml" Id="R8ce0cb4764a846c4" /><Relationship Type="http://schemas.openxmlformats.org/officeDocument/2006/relationships/slide" Target="/ppt/slides/slide5.xml" Id="R31eddf5777bd4dd2" /><Relationship Type="http://schemas.openxmlformats.org/officeDocument/2006/relationships/slide" Target="/ppt/slides/slide6.xml" Id="R694e085405fd4d20" /><Relationship Type="http://schemas.openxmlformats.org/officeDocument/2006/relationships/slide" Target="/ppt/slides/slide7.xml" Id="R574b8988cece41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85e34de2d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171e32adf4f1c" /><Relationship Type="http://schemas.openxmlformats.org/officeDocument/2006/relationships/theme" Target="/ppt/slideMasters/theme/theme1.xml" Id="R2f375e0b2b07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171e32adf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0166e87a8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e439b4a25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788cb3c1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2807fde3f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5e95991f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b85321061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46e6bee32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