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ae4375d99a64e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427441c1e48f1"/>
  </p:sldMasterIdLst>
  <p:sldIdLst>
    <p:sldId xmlns:r="http://schemas.openxmlformats.org/officeDocument/2006/relationships" id="256" r:id="R3cedd85abfe944da"/>
    <p:sldId xmlns:r="http://schemas.openxmlformats.org/officeDocument/2006/relationships" id="257" r:id="Ree7d9efd13a44115"/>
    <p:sldId xmlns:r="http://schemas.openxmlformats.org/officeDocument/2006/relationships" id="258" r:id="R0a23f8b76f6043da"/>
    <p:sldId xmlns:r="http://schemas.openxmlformats.org/officeDocument/2006/relationships" id="259" r:id="R5f397acd66a14f04"/>
    <p:sldId xmlns:r="http://schemas.openxmlformats.org/officeDocument/2006/relationships" id="260" r:id="Rd894dcd7fd8443af"/>
    <p:sldId xmlns:r="http://schemas.openxmlformats.org/officeDocument/2006/relationships" id="261" r:id="R03929b89b88d4666"/>
    <p:sldId xmlns:r="http://schemas.openxmlformats.org/officeDocument/2006/relationships" id="262" r:id="Rfa055de786ea45e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427441c1e48f1" /><Relationship Type="http://schemas.openxmlformats.org/officeDocument/2006/relationships/slide" Target="/ppt/slides/slide1.xml" Id="R3cedd85abfe944da" /><Relationship Type="http://schemas.openxmlformats.org/officeDocument/2006/relationships/slide" Target="/ppt/slides/slide2.xml" Id="Ree7d9efd13a44115" /><Relationship Type="http://schemas.openxmlformats.org/officeDocument/2006/relationships/slide" Target="/ppt/slides/slide3.xml" Id="R0a23f8b76f6043da" /><Relationship Type="http://schemas.openxmlformats.org/officeDocument/2006/relationships/slide" Target="/ppt/slides/slide4.xml" Id="R5f397acd66a14f04" /><Relationship Type="http://schemas.openxmlformats.org/officeDocument/2006/relationships/slide" Target="/ppt/slides/slide5.xml" Id="Rd894dcd7fd8443af" /><Relationship Type="http://schemas.openxmlformats.org/officeDocument/2006/relationships/slide" Target="/ppt/slides/slide6.xml" Id="R03929b89b88d4666" /><Relationship Type="http://schemas.openxmlformats.org/officeDocument/2006/relationships/slide" Target="/ppt/slides/slide7.xml" Id="Rfa055de786ea45e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2f739550ed47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9990c9ac64051" /><Relationship Type="http://schemas.openxmlformats.org/officeDocument/2006/relationships/theme" Target="/ppt/slideMasters/theme/theme1.xml" Id="R42779466f70242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9990c9ac6405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b3e103bb3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e3bf9c744448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56ee625f1841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f31ce5df240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4cce405790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4e9a8409c94c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cca7109e1344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68 660 040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69 705 448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931 250 973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