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2bde1cf38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e6d4095d84760"/>
  </p:sldMasterIdLst>
  <p:sldIdLst>
    <p:sldId xmlns:r="http://schemas.openxmlformats.org/officeDocument/2006/relationships" id="256" r:id="R0b192bf2133c4e8f"/>
    <p:sldId xmlns:r="http://schemas.openxmlformats.org/officeDocument/2006/relationships" id="257" r:id="R84b9106c0b2a4289"/>
    <p:sldId xmlns:r="http://schemas.openxmlformats.org/officeDocument/2006/relationships" id="258" r:id="R7dfe6a2296ad40bd"/>
    <p:sldId xmlns:r="http://schemas.openxmlformats.org/officeDocument/2006/relationships" id="259" r:id="R48c7dd98d2864df9"/>
    <p:sldId xmlns:r="http://schemas.openxmlformats.org/officeDocument/2006/relationships" id="260" r:id="R31d9928240bc42d6"/>
    <p:sldId xmlns:r="http://schemas.openxmlformats.org/officeDocument/2006/relationships" id="261" r:id="R181d4cb7f6d1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e6d4095d84760" /><Relationship Type="http://schemas.openxmlformats.org/officeDocument/2006/relationships/slide" Target="/ppt/slides/slide1.xml" Id="R0b192bf2133c4e8f" /><Relationship Type="http://schemas.openxmlformats.org/officeDocument/2006/relationships/slide" Target="/ppt/slides/slide2.xml" Id="R84b9106c0b2a4289" /><Relationship Type="http://schemas.openxmlformats.org/officeDocument/2006/relationships/slide" Target="/ppt/slides/slide3.xml" Id="R7dfe6a2296ad40bd" /><Relationship Type="http://schemas.openxmlformats.org/officeDocument/2006/relationships/slide" Target="/ppt/slides/slide4.xml" Id="R48c7dd98d2864df9" /><Relationship Type="http://schemas.openxmlformats.org/officeDocument/2006/relationships/slide" Target="/ppt/slides/slide5.xml" Id="R31d9928240bc42d6" /><Relationship Type="http://schemas.openxmlformats.org/officeDocument/2006/relationships/slide" Target="/ppt/slides/slide6.xml" Id="R181d4cb7f6d1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5071bef16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14bfd0044e25" /><Relationship Type="http://schemas.openxmlformats.org/officeDocument/2006/relationships/theme" Target="/ppt/slideMasters/theme/theme1.xml" Id="Rdad596f62b0d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214bfd004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67d66bd8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62115f3f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3b4636cc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c479f257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ee7f8903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3e857bbca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