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f66a6612cd41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1aad1a09e54ec8"/>
  </p:sldMasterIdLst>
  <p:sldIdLst>
    <p:sldId xmlns:r="http://schemas.openxmlformats.org/officeDocument/2006/relationships" id="256" r:id="Rd9a8faca88fd4841"/>
    <p:sldId xmlns:r="http://schemas.openxmlformats.org/officeDocument/2006/relationships" id="257" r:id="Ra4894df7d2934256"/>
    <p:sldId xmlns:r="http://schemas.openxmlformats.org/officeDocument/2006/relationships" id="258" r:id="Rda5e66d5e35148f4"/>
    <p:sldId xmlns:r="http://schemas.openxmlformats.org/officeDocument/2006/relationships" id="259" r:id="R20776d4e9e924d5f"/>
    <p:sldId xmlns:r="http://schemas.openxmlformats.org/officeDocument/2006/relationships" id="260" r:id="R0b24c64f08234c6c"/>
    <p:sldId xmlns:r="http://schemas.openxmlformats.org/officeDocument/2006/relationships" id="261" r:id="R0a22268b40a74d9d"/>
    <p:sldId xmlns:r="http://schemas.openxmlformats.org/officeDocument/2006/relationships" id="262" r:id="R653af2bfaa2a45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1aad1a09e54ec8" /><Relationship Type="http://schemas.openxmlformats.org/officeDocument/2006/relationships/slide" Target="/ppt/slides/slide1.xml" Id="Rd9a8faca88fd4841" /><Relationship Type="http://schemas.openxmlformats.org/officeDocument/2006/relationships/slide" Target="/ppt/slides/slide2.xml" Id="Ra4894df7d2934256" /><Relationship Type="http://schemas.openxmlformats.org/officeDocument/2006/relationships/slide" Target="/ppt/slides/slide3.xml" Id="Rda5e66d5e35148f4" /><Relationship Type="http://schemas.openxmlformats.org/officeDocument/2006/relationships/slide" Target="/ppt/slides/slide4.xml" Id="R20776d4e9e924d5f" /><Relationship Type="http://schemas.openxmlformats.org/officeDocument/2006/relationships/slide" Target="/ppt/slides/slide5.xml" Id="R0b24c64f08234c6c" /><Relationship Type="http://schemas.openxmlformats.org/officeDocument/2006/relationships/slide" Target="/ppt/slides/slide6.xml" Id="R0a22268b40a74d9d" /><Relationship Type="http://schemas.openxmlformats.org/officeDocument/2006/relationships/slide" Target="/ppt/slides/slide7.xml" Id="R653af2bfaa2a45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607ecb395748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8b68eed73415e" /><Relationship Type="http://schemas.openxmlformats.org/officeDocument/2006/relationships/theme" Target="/ppt/slideMasters/theme/theme1.xml" Id="Rc052cceb429a4c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18b68eed7341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ef322231e40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795bd3fcd4f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096310ea343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12cdd58d04e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3771d5eb54a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30a835f924b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ed9ec665d46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Frydenbygg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Frydenbygg A/S ble etablert [år] og holder til i Krokkleiva.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−1 846 508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498 421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118 648 017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128 664 863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KLOSTER KNUT UTSTEIN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Dronningveien 500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3531 Krokkleiva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87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931 145 932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