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f1a341bab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e4417083d49c4"/>
  </p:sldMasterIdLst>
  <p:sldIdLst>
    <p:sldId xmlns:r="http://schemas.openxmlformats.org/officeDocument/2006/relationships" id="256" r:id="Re6a66075c6bb4fe9"/>
    <p:sldId xmlns:r="http://schemas.openxmlformats.org/officeDocument/2006/relationships" id="257" r:id="R5d05229ee6e14056"/>
    <p:sldId xmlns:r="http://schemas.openxmlformats.org/officeDocument/2006/relationships" id="258" r:id="Rd1a6c9bfa2804f3f"/>
    <p:sldId xmlns:r="http://schemas.openxmlformats.org/officeDocument/2006/relationships" id="259" r:id="R4cefd520b40b425c"/>
    <p:sldId xmlns:r="http://schemas.openxmlformats.org/officeDocument/2006/relationships" id="260" r:id="R853e8ab601884918"/>
    <p:sldId xmlns:r="http://schemas.openxmlformats.org/officeDocument/2006/relationships" id="261" r:id="R250419e37dde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e4417083d49c4" /><Relationship Type="http://schemas.openxmlformats.org/officeDocument/2006/relationships/slide" Target="/ppt/slides/slide1.xml" Id="Re6a66075c6bb4fe9" /><Relationship Type="http://schemas.openxmlformats.org/officeDocument/2006/relationships/slide" Target="/ppt/slides/slide2.xml" Id="R5d05229ee6e14056" /><Relationship Type="http://schemas.openxmlformats.org/officeDocument/2006/relationships/slide" Target="/ppt/slides/slide3.xml" Id="Rd1a6c9bfa2804f3f" /><Relationship Type="http://schemas.openxmlformats.org/officeDocument/2006/relationships/slide" Target="/ppt/slides/slide4.xml" Id="R4cefd520b40b425c" /><Relationship Type="http://schemas.openxmlformats.org/officeDocument/2006/relationships/slide" Target="/ppt/slides/slide5.xml" Id="R853e8ab601884918" /><Relationship Type="http://schemas.openxmlformats.org/officeDocument/2006/relationships/slide" Target="/ppt/slides/slide6.xml" Id="R250419e37dde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f164e742b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8e7b77c194d9c" /><Relationship Type="http://schemas.openxmlformats.org/officeDocument/2006/relationships/theme" Target="/ppt/slideMasters/theme/theme1.xml" Id="Rb4cb9ea4551d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8e7b77c19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df7d5dfed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dda190225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198c48178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044c9c71f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8550b0c0449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e4c88b111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