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02b453b0b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1efc3d3614571"/>
  </p:sldMasterIdLst>
  <p:sldIdLst>
    <p:sldId xmlns:r="http://schemas.openxmlformats.org/officeDocument/2006/relationships" id="256" r:id="R3a008c4bd98544a1"/>
    <p:sldId xmlns:r="http://schemas.openxmlformats.org/officeDocument/2006/relationships" id="257" r:id="R03efdf5fc61948bf"/>
    <p:sldId xmlns:r="http://schemas.openxmlformats.org/officeDocument/2006/relationships" id="258" r:id="R1f3e80c46f33448b"/>
    <p:sldId xmlns:r="http://schemas.openxmlformats.org/officeDocument/2006/relationships" id="259" r:id="Ra82663a75ade4e1b"/>
    <p:sldId xmlns:r="http://schemas.openxmlformats.org/officeDocument/2006/relationships" id="260" r:id="R37a69629be324726"/>
    <p:sldId xmlns:r="http://schemas.openxmlformats.org/officeDocument/2006/relationships" id="261" r:id="Re02811d88460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1efc3d3614571" /><Relationship Type="http://schemas.openxmlformats.org/officeDocument/2006/relationships/slide" Target="/ppt/slides/slide1.xml" Id="R3a008c4bd98544a1" /><Relationship Type="http://schemas.openxmlformats.org/officeDocument/2006/relationships/slide" Target="/ppt/slides/slide2.xml" Id="R03efdf5fc61948bf" /><Relationship Type="http://schemas.openxmlformats.org/officeDocument/2006/relationships/slide" Target="/ppt/slides/slide3.xml" Id="R1f3e80c46f33448b" /><Relationship Type="http://schemas.openxmlformats.org/officeDocument/2006/relationships/slide" Target="/ppt/slides/slide4.xml" Id="Ra82663a75ade4e1b" /><Relationship Type="http://schemas.openxmlformats.org/officeDocument/2006/relationships/slide" Target="/ppt/slides/slide5.xml" Id="R37a69629be324726" /><Relationship Type="http://schemas.openxmlformats.org/officeDocument/2006/relationships/slide" Target="/ppt/slides/slide6.xml" Id="Re02811d88460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57bb5955a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fd8c1ff844b4" /><Relationship Type="http://schemas.openxmlformats.org/officeDocument/2006/relationships/theme" Target="/ppt/slideMasters/theme/theme1.xml" Id="Rdf2147ceb18c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dfd8c1ff8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a30020dc2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70da728f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a3969903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68363d44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48211122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f505d7a4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