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9377662b01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ab53362a04ce3"/>
  </p:sldMasterIdLst>
  <p:sldIdLst>
    <p:sldId xmlns:r="http://schemas.openxmlformats.org/officeDocument/2006/relationships" id="256" r:id="R06799669241f42b2"/>
    <p:sldId xmlns:r="http://schemas.openxmlformats.org/officeDocument/2006/relationships" id="257" r:id="Rd46c26b0f4354679"/>
    <p:sldId xmlns:r="http://schemas.openxmlformats.org/officeDocument/2006/relationships" id="258" r:id="R185263c5a2594d3d"/>
    <p:sldId xmlns:r="http://schemas.openxmlformats.org/officeDocument/2006/relationships" id="259" r:id="R666d511d9dce4a25"/>
    <p:sldId xmlns:r="http://schemas.openxmlformats.org/officeDocument/2006/relationships" id="260" r:id="R4a808cffeeb6475a"/>
    <p:sldId xmlns:r="http://schemas.openxmlformats.org/officeDocument/2006/relationships" id="261" r:id="R8aae600a692a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ab53362a04ce3" /><Relationship Type="http://schemas.openxmlformats.org/officeDocument/2006/relationships/slide" Target="/ppt/slides/slide1.xml" Id="R06799669241f42b2" /><Relationship Type="http://schemas.openxmlformats.org/officeDocument/2006/relationships/slide" Target="/ppt/slides/slide2.xml" Id="Rd46c26b0f4354679" /><Relationship Type="http://schemas.openxmlformats.org/officeDocument/2006/relationships/slide" Target="/ppt/slides/slide3.xml" Id="R185263c5a2594d3d" /><Relationship Type="http://schemas.openxmlformats.org/officeDocument/2006/relationships/slide" Target="/ppt/slides/slide4.xml" Id="R666d511d9dce4a25" /><Relationship Type="http://schemas.openxmlformats.org/officeDocument/2006/relationships/slide" Target="/ppt/slides/slide5.xml" Id="R4a808cffeeb6475a" /><Relationship Type="http://schemas.openxmlformats.org/officeDocument/2006/relationships/slide" Target="/ppt/slides/slide6.xml" Id="R8aae600a692a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b9161d083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5431817e54b77" /><Relationship Type="http://schemas.openxmlformats.org/officeDocument/2006/relationships/theme" Target="/ppt/slideMasters/theme/theme1.xml" Id="Rf0ac219bc989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5431817e5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90ef29b3d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e63dd2275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6eac7a57e4d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a5979152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02f8ede11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aa3266c58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