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e2a985f0f14a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26b275e8db4a2b"/>
  </p:sldMasterIdLst>
  <p:sldIdLst>
    <p:sldId xmlns:r="http://schemas.openxmlformats.org/officeDocument/2006/relationships" id="256" r:id="R098bdbdef847466c"/>
    <p:sldId xmlns:r="http://schemas.openxmlformats.org/officeDocument/2006/relationships" id="257" r:id="R4de698a5b5234534"/>
    <p:sldId xmlns:r="http://schemas.openxmlformats.org/officeDocument/2006/relationships" id="258" r:id="R8337cdeebec041e7"/>
    <p:sldId xmlns:r="http://schemas.openxmlformats.org/officeDocument/2006/relationships" id="259" r:id="Rd8dea7d0e07b4da7"/>
    <p:sldId xmlns:r="http://schemas.openxmlformats.org/officeDocument/2006/relationships" id="260" r:id="Raffa736263444d19"/>
    <p:sldId xmlns:r="http://schemas.openxmlformats.org/officeDocument/2006/relationships" id="261" r:id="Rc34704efafdd44b7"/>
    <p:sldId xmlns:r="http://schemas.openxmlformats.org/officeDocument/2006/relationships" id="262" r:id="R57ddeaf64f9045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26b275e8db4a2b" /><Relationship Type="http://schemas.openxmlformats.org/officeDocument/2006/relationships/slide" Target="/ppt/slides/slide1.xml" Id="R098bdbdef847466c" /><Relationship Type="http://schemas.openxmlformats.org/officeDocument/2006/relationships/slide" Target="/ppt/slides/slide2.xml" Id="R4de698a5b5234534" /><Relationship Type="http://schemas.openxmlformats.org/officeDocument/2006/relationships/slide" Target="/ppt/slides/slide3.xml" Id="R8337cdeebec041e7" /><Relationship Type="http://schemas.openxmlformats.org/officeDocument/2006/relationships/slide" Target="/ppt/slides/slide4.xml" Id="Rd8dea7d0e07b4da7" /><Relationship Type="http://schemas.openxmlformats.org/officeDocument/2006/relationships/slide" Target="/ppt/slides/slide5.xml" Id="Raffa736263444d19" /><Relationship Type="http://schemas.openxmlformats.org/officeDocument/2006/relationships/slide" Target="/ppt/slides/slide6.xml" Id="Rc34704efafdd44b7" /><Relationship Type="http://schemas.openxmlformats.org/officeDocument/2006/relationships/slide" Target="/ppt/slides/slide7.xml" Id="R57ddeaf64f9045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cd9557beaa45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93af194474c71" /><Relationship Type="http://schemas.openxmlformats.org/officeDocument/2006/relationships/theme" Target="/ppt/slideMasters/theme/theme1.xml" Id="Rd6a338273aba45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093af194474c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c533a995f41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c2fdfaf3c41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29c12ad8145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cea9d4cae42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90d23fc0842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0ef5cf6cf4a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d50c5f0c040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CP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1 401 318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4 648 343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4 470 229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ROALD ARNE HAUGESTEN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Haugesten, Lørenveien 63B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931 021 346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CP HOLDING AS</a:t>
            </a:r>
          </a:p>
        </p:txBody>
      </p:sp>
    </p:spTree>
  </p:cSld>
  <p:clrMapOvr>
    <a:masterClrMapping xmlns:a="http://schemas.openxmlformats.org/drawingml/2006/main"/>
  </p:clrMapOvr>
</p:sld>
</file>