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6232cf6b4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9e9f77da44b54"/>
  </p:sldMasterIdLst>
  <p:sldIdLst>
    <p:sldId xmlns:r="http://schemas.openxmlformats.org/officeDocument/2006/relationships" id="256" r:id="R06becb7f5a534d30"/>
    <p:sldId xmlns:r="http://schemas.openxmlformats.org/officeDocument/2006/relationships" id="257" r:id="R90f037a7fe0c403e"/>
    <p:sldId xmlns:r="http://schemas.openxmlformats.org/officeDocument/2006/relationships" id="258" r:id="R94b4c66d374d4ba1"/>
    <p:sldId xmlns:r="http://schemas.openxmlformats.org/officeDocument/2006/relationships" id="259" r:id="Rca1b0867cf2a4b99"/>
    <p:sldId xmlns:r="http://schemas.openxmlformats.org/officeDocument/2006/relationships" id="260" r:id="Rd3bc59e367444282"/>
    <p:sldId xmlns:r="http://schemas.openxmlformats.org/officeDocument/2006/relationships" id="261" r:id="R7effdfd5198947b9"/>
    <p:sldId xmlns:r="http://schemas.openxmlformats.org/officeDocument/2006/relationships" id="262" r:id="R5434d4424159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9e9f77da44b54" /><Relationship Type="http://schemas.openxmlformats.org/officeDocument/2006/relationships/slide" Target="/ppt/slides/slide1.xml" Id="R06becb7f5a534d30" /><Relationship Type="http://schemas.openxmlformats.org/officeDocument/2006/relationships/slide" Target="/ppt/slides/slide2.xml" Id="R90f037a7fe0c403e" /><Relationship Type="http://schemas.openxmlformats.org/officeDocument/2006/relationships/slide" Target="/ppt/slides/slide3.xml" Id="R94b4c66d374d4ba1" /><Relationship Type="http://schemas.openxmlformats.org/officeDocument/2006/relationships/slide" Target="/ppt/slides/slide4.xml" Id="Rca1b0867cf2a4b99" /><Relationship Type="http://schemas.openxmlformats.org/officeDocument/2006/relationships/slide" Target="/ppt/slides/slide5.xml" Id="Rd3bc59e367444282" /><Relationship Type="http://schemas.openxmlformats.org/officeDocument/2006/relationships/slide" Target="/ppt/slides/slide6.xml" Id="R7effdfd5198947b9" /><Relationship Type="http://schemas.openxmlformats.org/officeDocument/2006/relationships/slide" Target="/ppt/slides/slide7.xml" Id="R5434d4424159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b27bcafaf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6f47913f4b1e" /><Relationship Type="http://schemas.openxmlformats.org/officeDocument/2006/relationships/theme" Target="/ppt/slideMasters/theme/theme1.xml" Id="R8b2ed096ff49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c6f47913f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3165977e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b40746ae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12577120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dcaca422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8ab221e3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442b4ac7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9eab9767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