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e5b1e0672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54fc2b2be4069"/>
  </p:sldMasterIdLst>
  <p:sldIdLst>
    <p:sldId xmlns:r="http://schemas.openxmlformats.org/officeDocument/2006/relationships" id="256" r:id="R19186117ba5a4f92"/>
    <p:sldId xmlns:r="http://schemas.openxmlformats.org/officeDocument/2006/relationships" id="257" r:id="R627ba2f47bab46f3"/>
    <p:sldId xmlns:r="http://schemas.openxmlformats.org/officeDocument/2006/relationships" id="258" r:id="R6a5fd663d69c4cc9"/>
    <p:sldId xmlns:r="http://schemas.openxmlformats.org/officeDocument/2006/relationships" id="259" r:id="R724b40fc1dd5438d"/>
    <p:sldId xmlns:r="http://schemas.openxmlformats.org/officeDocument/2006/relationships" id="260" r:id="R1eac622d831144ae"/>
    <p:sldId xmlns:r="http://schemas.openxmlformats.org/officeDocument/2006/relationships" id="261" r:id="Rab813900c3cd4211"/>
    <p:sldId xmlns:r="http://schemas.openxmlformats.org/officeDocument/2006/relationships" id="262" r:id="R074c5230e629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54fc2b2be4069" /><Relationship Type="http://schemas.openxmlformats.org/officeDocument/2006/relationships/slide" Target="/ppt/slides/slide1.xml" Id="R19186117ba5a4f92" /><Relationship Type="http://schemas.openxmlformats.org/officeDocument/2006/relationships/slide" Target="/ppt/slides/slide2.xml" Id="R627ba2f47bab46f3" /><Relationship Type="http://schemas.openxmlformats.org/officeDocument/2006/relationships/slide" Target="/ppt/slides/slide3.xml" Id="R6a5fd663d69c4cc9" /><Relationship Type="http://schemas.openxmlformats.org/officeDocument/2006/relationships/slide" Target="/ppt/slides/slide4.xml" Id="R724b40fc1dd5438d" /><Relationship Type="http://schemas.openxmlformats.org/officeDocument/2006/relationships/slide" Target="/ppt/slides/slide5.xml" Id="R1eac622d831144ae" /><Relationship Type="http://schemas.openxmlformats.org/officeDocument/2006/relationships/slide" Target="/ppt/slides/slide6.xml" Id="Rab813900c3cd4211" /><Relationship Type="http://schemas.openxmlformats.org/officeDocument/2006/relationships/slide" Target="/ppt/slides/slide7.xml" Id="R074c5230e629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05849aaab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58029bbdb4063" /><Relationship Type="http://schemas.openxmlformats.org/officeDocument/2006/relationships/theme" Target="/ppt/slideMasters/theme/theme1.xml" Id="Rfddd0f3165cd47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58029bbdb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c1cadfdb8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b22f17415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5f1df2631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faa40159c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2ac4517d6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48e72122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fffc51b9044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SAYED RAHIMI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930 930 296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