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ab169b0d1a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206bd594544d78"/>
  </p:sldMasterIdLst>
  <p:sldIdLst>
    <p:sldId xmlns:r="http://schemas.openxmlformats.org/officeDocument/2006/relationships" id="256" r:id="R3c34119fec654e26"/>
    <p:sldId xmlns:r="http://schemas.openxmlformats.org/officeDocument/2006/relationships" id="257" r:id="R7c9b0d9343f6467c"/>
    <p:sldId xmlns:r="http://schemas.openxmlformats.org/officeDocument/2006/relationships" id="258" r:id="Rdc2f418ff7f84d85"/>
    <p:sldId xmlns:r="http://schemas.openxmlformats.org/officeDocument/2006/relationships" id="259" r:id="R97391d5267634abf"/>
    <p:sldId xmlns:r="http://schemas.openxmlformats.org/officeDocument/2006/relationships" id="260" r:id="R7e9ad5f1113d48c5"/>
    <p:sldId xmlns:r="http://schemas.openxmlformats.org/officeDocument/2006/relationships" id="261" r:id="Rd3c6588dfcca4325"/>
    <p:sldId xmlns:r="http://schemas.openxmlformats.org/officeDocument/2006/relationships" id="262" r:id="R66ffcbbfbe9143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06bd594544d78" /><Relationship Type="http://schemas.openxmlformats.org/officeDocument/2006/relationships/slide" Target="/ppt/slides/slide1.xml" Id="R3c34119fec654e26" /><Relationship Type="http://schemas.openxmlformats.org/officeDocument/2006/relationships/slide" Target="/ppt/slides/slide2.xml" Id="R7c9b0d9343f6467c" /><Relationship Type="http://schemas.openxmlformats.org/officeDocument/2006/relationships/slide" Target="/ppt/slides/slide3.xml" Id="Rdc2f418ff7f84d85" /><Relationship Type="http://schemas.openxmlformats.org/officeDocument/2006/relationships/slide" Target="/ppt/slides/slide4.xml" Id="R97391d5267634abf" /><Relationship Type="http://schemas.openxmlformats.org/officeDocument/2006/relationships/slide" Target="/ppt/slides/slide5.xml" Id="R7e9ad5f1113d48c5" /><Relationship Type="http://schemas.openxmlformats.org/officeDocument/2006/relationships/slide" Target="/ppt/slides/slide6.xml" Id="Rd3c6588dfcca4325" /><Relationship Type="http://schemas.openxmlformats.org/officeDocument/2006/relationships/slide" Target="/ppt/slides/slide7.xml" Id="R66ffcbbfbe9143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8984cfd204a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b5d04d8d34557" /><Relationship Type="http://schemas.openxmlformats.org/officeDocument/2006/relationships/theme" Target="/ppt/slideMasters/theme/theme1.xml" Id="R6ea19d463eb14c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7b5d04d8d3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8fbc0e6fc4b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75d6da7c4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151c4ff954b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fc6ec61ca43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1ffee48a54f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88c4231ca43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95f5740b04b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ADMINCONSULT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Monssvebakken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930 866 822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