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3f6181b2994f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ee6354871346ce"/>
  </p:sldMasterIdLst>
  <p:sldIdLst>
    <p:sldId xmlns:r="http://schemas.openxmlformats.org/officeDocument/2006/relationships" id="256" r:id="Rb39332c050474da3"/>
    <p:sldId xmlns:r="http://schemas.openxmlformats.org/officeDocument/2006/relationships" id="257" r:id="R357cb8d4415d4baf"/>
    <p:sldId xmlns:r="http://schemas.openxmlformats.org/officeDocument/2006/relationships" id="258" r:id="R7033327f16134c8f"/>
    <p:sldId xmlns:r="http://schemas.openxmlformats.org/officeDocument/2006/relationships" id="259" r:id="R5ce54e004a7040aa"/>
    <p:sldId xmlns:r="http://schemas.openxmlformats.org/officeDocument/2006/relationships" id="260" r:id="Rfd8cb0bdac854f16"/>
    <p:sldId xmlns:r="http://schemas.openxmlformats.org/officeDocument/2006/relationships" id="261" r:id="R8ba8dc21ca7c4661"/>
    <p:sldId xmlns:r="http://schemas.openxmlformats.org/officeDocument/2006/relationships" id="262" r:id="Rf985ad8298894e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e6354871346ce" /><Relationship Type="http://schemas.openxmlformats.org/officeDocument/2006/relationships/slide" Target="/ppt/slides/slide1.xml" Id="Rb39332c050474da3" /><Relationship Type="http://schemas.openxmlformats.org/officeDocument/2006/relationships/slide" Target="/ppt/slides/slide2.xml" Id="R357cb8d4415d4baf" /><Relationship Type="http://schemas.openxmlformats.org/officeDocument/2006/relationships/slide" Target="/ppt/slides/slide3.xml" Id="R7033327f16134c8f" /><Relationship Type="http://schemas.openxmlformats.org/officeDocument/2006/relationships/slide" Target="/ppt/slides/slide4.xml" Id="R5ce54e004a7040aa" /><Relationship Type="http://schemas.openxmlformats.org/officeDocument/2006/relationships/slide" Target="/ppt/slides/slide5.xml" Id="Rfd8cb0bdac854f16" /><Relationship Type="http://schemas.openxmlformats.org/officeDocument/2006/relationships/slide" Target="/ppt/slides/slide6.xml" Id="R8ba8dc21ca7c4661" /><Relationship Type="http://schemas.openxmlformats.org/officeDocument/2006/relationships/slide" Target="/ppt/slides/slide7.xml" Id="Rf985ad8298894e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db585a01e41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0e7ad97f24435" /><Relationship Type="http://schemas.openxmlformats.org/officeDocument/2006/relationships/theme" Target="/ppt/slideMasters/theme/theme1.xml" Id="R4dd5454b27e54d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40e7ad97f2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4f2137c1841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1948432ee4f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3c1c9433447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8c72dac444c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e307749b446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7860f511b42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4917a5c5840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SNØHETTA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SNØHETTA HOLDING AS ble etablert [år] og holder til i Dombås.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214 569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−274 613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40 039 417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90 087 434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94 283 078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Furuhaugen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2660 Dombås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930 850 675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HOLDING AS</a:t>
            </a:r>
          </a:p>
        </p:txBody>
      </p:sp>
    </p:spTree>
  </p:cSld>
  <p:clrMapOvr>
    <a:masterClrMapping xmlns:a="http://schemas.openxmlformats.org/drawingml/2006/main"/>
  </p:clrMapOvr>
</p:sld>
</file>