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4ae216eebf4c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4d425f4144492a"/>
  </p:sldMasterIdLst>
  <p:sldIdLst>
    <p:sldId xmlns:r="http://schemas.openxmlformats.org/officeDocument/2006/relationships" id="256" r:id="Rb3b4298aa96e40ff"/>
    <p:sldId xmlns:r="http://schemas.openxmlformats.org/officeDocument/2006/relationships" id="257" r:id="Rdb9cde48313340a7"/>
    <p:sldId xmlns:r="http://schemas.openxmlformats.org/officeDocument/2006/relationships" id="258" r:id="R81c9ed28992e403d"/>
    <p:sldId xmlns:r="http://schemas.openxmlformats.org/officeDocument/2006/relationships" id="259" r:id="Re33b7037b7654d0b"/>
    <p:sldId xmlns:r="http://schemas.openxmlformats.org/officeDocument/2006/relationships" id="260" r:id="Red95c400d7ad4a27"/>
    <p:sldId xmlns:r="http://schemas.openxmlformats.org/officeDocument/2006/relationships" id="261" r:id="Rb37b8524e03a4336"/>
    <p:sldId xmlns:r="http://schemas.openxmlformats.org/officeDocument/2006/relationships" id="262" r:id="R345d89ebbe5c47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4d425f4144492a" /><Relationship Type="http://schemas.openxmlformats.org/officeDocument/2006/relationships/slide" Target="/ppt/slides/slide1.xml" Id="Rb3b4298aa96e40ff" /><Relationship Type="http://schemas.openxmlformats.org/officeDocument/2006/relationships/slide" Target="/ppt/slides/slide2.xml" Id="Rdb9cde48313340a7" /><Relationship Type="http://schemas.openxmlformats.org/officeDocument/2006/relationships/slide" Target="/ppt/slides/slide3.xml" Id="R81c9ed28992e403d" /><Relationship Type="http://schemas.openxmlformats.org/officeDocument/2006/relationships/slide" Target="/ppt/slides/slide4.xml" Id="Re33b7037b7654d0b" /><Relationship Type="http://schemas.openxmlformats.org/officeDocument/2006/relationships/slide" Target="/ppt/slides/slide5.xml" Id="Red95c400d7ad4a27" /><Relationship Type="http://schemas.openxmlformats.org/officeDocument/2006/relationships/slide" Target="/ppt/slides/slide6.xml" Id="Rb37b8524e03a4336" /><Relationship Type="http://schemas.openxmlformats.org/officeDocument/2006/relationships/slide" Target="/ppt/slides/slide7.xml" Id="R345d89ebbe5c47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574bc9b2e246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7c7cee20742cb" /><Relationship Type="http://schemas.openxmlformats.org/officeDocument/2006/relationships/theme" Target="/ppt/slideMasters/theme/theme1.xml" Id="Radfa4f12fcd747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77c7cee20742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fdd1251c241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8cf36c6d44b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2b34390d849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41cde6be543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88f22b6d24d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1af9505c643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b2226518f4d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AMICUS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AMICUS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988 026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394 422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315 718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651 793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AMICUS INVESTMENT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Radka Toneffs vei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30 66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post@amicus.as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www.amicus.as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930 792 977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