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a4afe3c789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4a4bf66b14098"/>
  </p:sldMasterIdLst>
  <p:sldIdLst>
    <p:sldId xmlns:r="http://schemas.openxmlformats.org/officeDocument/2006/relationships" id="256" r:id="R8185b390c74d4a26"/>
    <p:sldId xmlns:r="http://schemas.openxmlformats.org/officeDocument/2006/relationships" id="257" r:id="R25b2bb85f3f44e67"/>
    <p:sldId xmlns:r="http://schemas.openxmlformats.org/officeDocument/2006/relationships" id="258" r:id="R0bbc561274094514"/>
    <p:sldId xmlns:r="http://schemas.openxmlformats.org/officeDocument/2006/relationships" id="259" r:id="R49f2595489af4f01"/>
    <p:sldId xmlns:r="http://schemas.openxmlformats.org/officeDocument/2006/relationships" id="260" r:id="R804f662304ca4ae1"/>
    <p:sldId xmlns:r="http://schemas.openxmlformats.org/officeDocument/2006/relationships" id="261" r:id="Rdd91a699063b4701"/>
    <p:sldId xmlns:r="http://schemas.openxmlformats.org/officeDocument/2006/relationships" id="262" r:id="R7bab94654186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4a4bf66b14098" /><Relationship Type="http://schemas.openxmlformats.org/officeDocument/2006/relationships/slide" Target="/ppt/slides/slide1.xml" Id="R8185b390c74d4a26" /><Relationship Type="http://schemas.openxmlformats.org/officeDocument/2006/relationships/slide" Target="/ppt/slides/slide2.xml" Id="R25b2bb85f3f44e67" /><Relationship Type="http://schemas.openxmlformats.org/officeDocument/2006/relationships/slide" Target="/ppt/slides/slide3.xml" Id="R0bbc561274094514" /><Relationship Type="http://schemas.openxmlformats.org/officeDocument/2006/relationships/slide" Target="/ppt/slides/slide4.xml" Id="R49f2595489af4f01" /><Relationship Type="http://schemas.openxmlformats.org/officeDocument/2006/relationships/slide" Target="/ppt/slides/slide5.xml" Id="R804f662304ca4ae1" /><Relationship Type="http://schemas.openxmlformats.org/officeDocument/2006/relationships/slide" Target="/ppt/slides/slide6.xml" Id="Rdd91a699063b4701" /><Relationship Type="http://schemas.openxmlformats.org/officeDocument/2006/relationships/slide" Target="/ppt/slides/slide7.xml" Id="R7bab94654186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03e064e00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9f20d0e1444a" /><Relationship Type="http://schemas.openxmlformats.org/officeDocument/2006/relationships/theme" Target="/ppt/slideMasters/theme/theme1.xml" Id="R148b3e88a44b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c9f20d0e1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a6f3899e6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0c475c4dd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511455c4b4e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aac1ff2d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fb9c8909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e269ce0e3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0354fc46d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LEAN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 LEDELSE AS ble etablert [år] og holder til i Lesjaskog.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1 174 568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2 725 599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SLETTAHAUG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SÆGROV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Rånåvegen 295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2668 Lesjaskog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930 754 994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