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8216797bb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daa3ca72d469a"/>
  </p:sldMasterIdLst>
  <p:sldIdLst>
    <p:sldId xmlns:r="http://schemas.openxmlformats.org/officeDocument/2006/relationships" id="256" r:id="Rd4cfdd4944fb4776"/>
    <p:sldId xmlns:r="http://schemas.openxmlformats.org/officeDocument/2006/relationships" id="257" r:id="R01d86a1a6a454ec1"/>
    <p:sldId xmlns:r="http://schemas.openxmlformats.org/officeDocument/2006/relationships" id="258" r:id="Rff0fcbc4e3a04aa4"/>
    <p:sldId xmlns:r="http://schemas.openxmlformats.org/officeDocument/2006/relationships" id="259" r:id="R94d4040c015d46bd"/>
    <p:sldId xmlns:r="http://schemas.openxmlformats.org/officeDocument/2006/relationships" id="260" r:id="R628c98df0ec54c1f"/>
    <p:sldId xmlns:r="http://schemas.openxmlformats.org/officeDocument/2006/relationships" id="261" r:id="R78c0a0b76a41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daa3ca72d469a" /><Relationship Type="http://schemas.openxmlformats.org/officeDocument/2006/relationships/slide" Target="/ppt/slides/slide1.xml" Id="Rd4cfdd4944fb4776" /><Relationship Type="http://schemas.openxmlformats.org/officeDocument/2006/relationships/slide" Target="/ppt/slides/slide2.xml" Id="R01d86a1a6a454ec1" /><Relationship Type="http://schemas.openxmlformats.org/officeDocument/2006/relationships/slide" Target="/ppt/slides/slide3.xml" Id="Rff0fcbc4e3a04aa4" /><Relationship Type="http://schemas.openxmlformats.org/officeDocument/2006/relationships/slide" Target="/ppt/slides/slide4.xml" Id="R94d4040c015d46bd" /><Relationship Type="http://schemas.openxmlformats.org/officeDocument/2006/relationships/slide" Target="/ppt/slides/slide5.xml" Id="R628c98df0ec54c1f" /><Relationship Type="http://schemas.openxmlformats.org/officeDocument/2006/relationships/slide" Target="/ppt/slides/slide6.xml" Id="R78c0a0b76a41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8f7d3906b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f778dccd40da" /><Relationship Type="http://schemas.openxmlformats.org/officeDocument/2006/relationships/theme" Target="/ppt/slideMasters/theme/theme1.xml" Id="Rc82cf154451a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3f778dccd40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db3812acc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39766d40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356611bf4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c929abe51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c637d173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15e93571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