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b639e9f23241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b8f7aa7deb4c9f"/>
  </p:sldMasterIdLst>
  <p:sldIdLst>
    <p:sldId xmlns:r="http://schemas.openxmlformats.org/officeDocument/2006/relationships" id="256" r:id="R48458fb6adf24a38"/>
    <p:sldId xmlns:r="http://schemas.openxmlformats.org/officeDocument/2006/relationships" id="257" r:id="R60c7742213a94882"/>
    <p:sldId xmlns:r="http://schemas.openxmlformats.org/officeDocument/2006/relationships" id="258" r:id="R66197864db36436d"/>
    <p:sldId xmlns:r="http://schemas.openxmlformats.org/officeDocument/2006/relationships" id="259" r:id="R30d48f102c194550"/>
    <p:sldId xmlns:r="http://schemas.openxmlformats.org/officeDocument/2006/relationships" id="260" r:id="Rdb36d16469c84e76"/>
    <p:sldId xmlns:r="http://schemas.openxmlformats.org/officeDocument/2006/relationships" id="261" r:id="Rf652d399d77e43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8f7aa7deb4c9f" /><Relationship Type="http://schemas.openxmlformats.org/officeDocument/2006/relationships/slide" Target="/ppt/slides/slide1.xml" Id="R48458fb6adf24a38" /><Relationship Type="http://schemas.openxmlformats.org/officeDocument/2006/relationships/slide" Target="/ppt/slides/slide2.xml" Id="R60c7742213a94882" /><Relationship Type="http://schemas.openxmlformats.org/officeDocument/2006/relationships/slide" Target="/ppt/slides/slide3.xml" Id="R66197864db36436d" /><Relationship Type="http://schemas.openxmlformats.org/officeDocument/2006/relationships/slide" Target="/ppt/slides/slide4.xml" Id="R30d48f102c194550" /><Relationship Type="http://schemas.openxmlformats.org/officeDocument/2006/relationships/slide" Target="/ppt/slides/slide5.xml" Id="Rdb36d16469c84e76" /><Relationship Type="http://schemas.openxmlformats.org/officeDocument/2006/relationships/slide" Target="/ppt/slides/slide6.xml" Id="Rf652d399d77e43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d7672faec944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5dd4e81c64d90" /><Relationship Type="http://schemas.openxmlformats.org/officeDocument/2006/relationships/theme" Target="/ppt/slideMasters/theme/theme1.xml" Id="R059463a501a149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b5dd4e81c64d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1417aa90944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0cc60a7c84f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3901f02f641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492b83d9a42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ab68b80374c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e50397a5e4d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HØILUND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930 685 119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