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d32a842f0043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5907776af5405b"/>
  </p:sldMasterIdLst>
  <p:sldIdLst>
    <p:sldId xmlns:r="http://schemas.openxmlformats.org/officeDocument/2006/relationships" id="256" r:id="Rdaf8c57c0a80495c"/>
    <p:sldId xmlns:r="http://schemas.openxmlformats.org/officeDocument/2006/relationships" id="257" r:id="R87679312c24845b3"/>
    <p:sldId xmlns:r="http://schemas.openxmlformats.org/officeDocument/2006/relationships" id="258" r:id="R17627ca7577c4dba"/>
    <p:sldId xmlns:r="http://schemas.openxmlformats.org/officeDocument/2006/relationships" id="259" r:id="R37041409d78e4f92"/>
    <p:sldId xmlns:r="http://schemas.openxmlformats.org/officeDocument/2006/relationships" id="260" r:id="R72155508f0fa40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5907776af5405b" /><Relationship Type="http://schemas.openxmlformats.org/officeDocument/2006/relationships/slide" Target="/ppt/slides/slide1.xml" Id="Rdaf8c57c0a80495c" /><Relationship Type="http://schemas.openxmlformats.org/officeDocument/2006/relationships/slide" Target="/ppt/slides/slide2.xml" Id="R87679312c24845b3" /><Relationship Type="http://schemas.openxmlformats.org/officeDocument/2006/relationships/slide" Target="/ppt/slides/slide3.xml" Id="R17627ca7577c4dba" /><Relationship Type="http://schemas.openxmlformats.org/officeDocument/2006/relationships/slide" Target="/ppt/slides/slide4.xml" Id="R37041409d78e4f92" /><Relationship Type="http://schemas.openxmlformats.org/officeDocument/2006/relationships/slide" Target="/ppt/slides/slide5.xml" Id="R72155508f0fa40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3487898d514b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b466fd5f54211" /><Relationship Type="http://schemas.openxmlformats.org/officeDocument/2006/relationships/theme" Target="/ppt/slideMasters/theme/theme1.xml" Id="R5468881c8aae4d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7b466fd5f542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95cab6d1d49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52217e6f643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1cab346c341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883ed36e943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a2460be4d44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BUSKERUD FYLKESKOMMUNE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BUSKERUD FYLKESKOMMUNE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BUSKERUD FYLKESKOMMUNE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BUSKERUD FYLKESKOMMUNE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BUSKERUD FYLKESKOMMUNE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BUSKERUD FYLKESKOMMUNE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Hauges gate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3019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930 580 260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BUSKERUD FYLKESKOMMUNE</a:t>
            </a:r>
          </a:p>
        </p:txBody>
      </p:sp>
    </p:spTree>
  </p:cSld>
  <p:clrMapOvr>
    <a:masterClrMapping xmlns:a="http://schemas.openxmlformats.org/drawingml/2006/main"/>
  </p:clrMapOvr>
</p:sld>
</file>