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7b90b3541d455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f2c0a8c25ec42e7"/>
  </p:sldMasterIdLst>
  <p:sldIdLst>
    <p:sldId xmlns:r="http://schemas.openxmlformats.org/officeDocument/2006/relationships" id="256" r:id="Rbc709356b4d647c3"/>
    <p:sldId xmlns:r="http://schemas.openxmlformats.org/officeDocument/2006/relationships" id="257" r:id="R9ce61747a09e4eed"/>
    <p:sldId xmlns:r="http://schemas.openxmlformats.org/officeDocument/2006/relationships" id="258" r:id="R3ab4bbba928c4541"/>
    <p:sldId xmlns:r="http://schemas.openxmlformats.org/officeDocument/2006/relationships" id="259" r:id="R167a75d303624681"/>
    <p:sldId xmlns:r="http://schemas.openxmlformats.org/officeDocument/2006/relationships" id="260" r:id="Rdfd701ffa8bd483c"/>
    <p:sldId xmlns:r="http://schemas.openxmlformats.org/officeDocument/2006/relationships" id="261" r:id="Rae7260b59e044c00"/>
    <p:sldId xmlns:r="http://schemas.openxmlformats.org/officeDocument/2006/relationships" id="262" r:id="R8a542ed3d9b7429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2c0a8c25ec42e7" /><Relationship Type="http://schemas.openxmlformats.org/officeDocument/2006/relationships/slide" Target="/ppt/slides/slide1.xml" Id="Rbc709356b4d647c3" /><Relationship Type="http://schemas.openxmlformats.org/officeDocument/2006/relationships/slide" Target="/ppt/slides/slide2.xml" Id="R9ce61747a09e4eed" /><Relationship Type="http://schemas.openxmlformats.org/officeDocument/2006/relationships/slide" Target="/ppt/slides/slide3.xml" Id="R3ab4bbba928c4541" /><Relationship Type="http://schemas.openxmlformats.org/officeDocument/2006/relationships/slide" Target="/ppt/slides/slide4.xml" Id="R167a75d303624681" /><Relationship Type="http://schemas.openxmlformats.org/officeDocument/2006/relationships/slide" Target="/ppt/slides/slide5.xml" Id="Rdfd701ffa8bd483c" /><Relationship Type="http://schemas.openxmlformats.org/officeDocument/2006/relationships/slide" Target="/ppt/slides/slide6.xml" Id="Rae7260b59e044c00" /><Relationship Type="http://schemas.openxmlformats.org/officeDocument/2006/relationships/slide" Target="/ppt/slides/slide7.xml" Id="R8a542ed3d9b7429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a04337a8ea4e4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477d7f53b04369" /><Relationship Type="http://schemas.openxmlformats.org/officeDocument/2006/relationships/theme" Target="/ppt/slideMasters/theme/theme1.xml" Id="R4509d5052f5440c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4477d7f53b0436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0478abeaa54e9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91dcd7fab34df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e349cf7a23496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a9cb767bcf421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9b8e6c191e438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1d77dd2ffa4b5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29e567c142410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VU KOLONIAL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VU KOLONIAL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VU KOLONIAL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VU KOLONIAL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VU KOLONIAL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VU KOLONIAL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3 244 208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−156 179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−154 314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−223 369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163 276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VU KOLONIAL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VU NAM HOAI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VU KOLONIAL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Tidemands gate 43C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930 574 813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VU KOLONIAL AS</a:t>
            </a:r>
          </a:p>
        </p:txBody>
      </p:sp>
    </p:spTree>
  </p:cSld>
  <p:clrMapOvr>
    <a:masterClrMapping xmlns:a="http://schemas.openxmlformats.org/drawingml/2006/main"/>
  </p:clrMapOvr>
</p:sld>
</file>