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d1f70312014b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5c4ab44b1d4557"/>
  </p:sldMasterIdLst>
  <p:sldIdLst>
    <p:sldId xmlns:r="http://schemas.openxmlformats.org/officeDocument/2006/relationships" id="256" r:id="R3dd3911e4aec4871"/>
    <p:sldId xmlns:r="http://schemas.openxmlformats.org/officeDocument/2006/relationships" id="257" r:id="R5e020d3cdfc64db5"/>
    <p:sldId xmlns:r="http://schemas.openxmlformats.org/officeDocument/2006/relationships" id="258" r:id="R9f0e2aa6b11443a8"/>
    <p:sldId xmlns:r="http://schemas.openxmlformats.org/officeDocument/2006/relationships" id="259" r:id="Rd52fdfa610734647"/>
    <p:sldId xmlns:r="http://schemas.openxmlformats.org/officeDocument/2006/relationships" id="260" r:id="Rf6ca6a1b27c14196"/>
    <p:sldId xmlns:r="http://schemas.openxmlformats.org/officeDocument/2006/relationships" id="261" r:id="R58894a1804da4290"/>
    <p:sldId xmlns:r="http://schemas.openxmlformats.org/officeDocument/2006/relationships" id="262" r:id="R5dc06bf0959b4a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c4ab44b1d4557" /><Relationship Type="http://schemas.openxmlformats.org/officeDocument/2006/relationships/slide" Target="/ppt/slides/slide1.xml" Id="R3dd3911e4aec4871" /><Relationship Type="http://schemas.openxmlformats.org/officeDocument/2006/relationships/slide" Target="/ppt/slides/slide2.xml" Id="R5e020d3cdfc64db5" /><Relationship Type="http://schemas.openxmlformats.org/officeDocument/2006/relationships/slide" Target="/ppt/slides/slide3.xml" Id="R9f0e2aa6b11443a8" /><Relationship Type="http://schemas.openxmlformats.org/officeDocument/2006/relationships/slide" Target="/ppt/slides/slide4.xml" Id="Rd52fdfa610734647" /><Relationship Type="http://schemas.openxmlformats.org/officeDocument/2006/relationships/slide" Target="/ppt/slides/slide5.xml" Id="Rf6ca6a1b27c14196" /><Relationship Type="http://schemas.openxmlformats.org/officeDocument/2006/relationships/slide" Target="/ppt/slides/slide6.xml" Id="R58894a1804da4290" /><Relationship Type="http://schemas.openxmlformats.org/officeDocument/2006/relationships/slide" Target="/ppt/slides/slide7.xml" Id="R5dc06bf0959b4a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2b8a8d15d48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49cf2a2d841c4" /><Relationship Type="http://schemas.openxmlformats.org/officeDocument/2006/relationships/theme" Target="/ppt/slideMasters/theme/theme1.xml" Id="R17d8b63f324b4c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e49cf2a2d841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2efd41dc248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f9577b9c94a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0ecfd1ac041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cf3337b0649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1d341c62d4d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ce43cc18449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b4c75dcd441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 INVEST AS ble etablert [år] og holder til i Vatnestrøm.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959 784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YNGVAR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4730 Vatnestrøm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930 513 601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