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a24bed13d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9c933bdb94a27"/>
  </p:sldMasterIdLst>
  <p:sldIdLst>
    <p:sldId xmlns:r="http://schemas.openxmlformats.org/officeDocument/2006/relationships" id="256" r:id="Rd7f306ca5ec446b5"/>
    <p:sldId xmlns:r="http://schemas.openxmlformats.org/officeDocument/2006/relationships" id="257" r:id="Ra74af185d7f64779"/>
    <p:sldId xmlns:r="http://schemas.openxmlformats.org/officeDocument/2006/relationships" id="258" r:id="R65f15b54d19b4cf5"/>
    <p:sldId xmlns:r="http://schemas.openxmlformats.org/officeDocument/2006/relationships" id="259" r:id="R4716c24ba5fc4d80"/>
    <p:sldId xmlns:r="http://schemas.openxmlformats.org/officeDocument/2006/relationships" id="260" r:id="Re0a11c520fea48b6"/>
    <p:sldId xmlns:r="http://schemas.openxmlformats.org/officeDocument/2006/relationships" id="261" r:id="R6136d13e2bbb4d62"/>
    <p:sldId xmlns:r="http://schemas.openxmlformats.org/officeDocument/2006/relationships" id="262" r:id="R8e2a2ba284b4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9c933bdb94a27" /><Relationship Type="http://schemas.openxmlformats.org/officeDocument/2006/relationships/slide" Target="/ppt/slides/slide1.xml" Id="Rd7f306ca5ec446b5" /><Relationship Type="http://schemas.openxmlformats.org/officeDocument/2006/relationships/slide" Target="/ppt/slides/slide2.xml" Id="Ra74af185d7f64779" /><Relationship Type="http://schemas.openxmlformats.org/officeDocument/2006/relationships/slide" Target="/ppt/slides/slide3.xml" Id="R65f15b54d19b4cf5" /><Relationship Type="http://schemas.openxmlformats.org/officeDocument/2006/relationships/slide" Target="/ppt/slides/slide4.xml" Id="R4716c24ba5fc4d80" /><Relationship Type="http://schemas.openxmlformats.org/officeDocument/2006/relationships/slide" Target="/ppt/slides/slide5.xml" Id="Re0a11c520fea48b6" /><Relationship Type="http://schemas.openxmlformats.org/officeDocument/2006/relationships/slide" Target="/ppt/slides/slide6.xml" Id="R6136d13e2bbb4d62" /><Relationship Type="http://schemas.openxmlformats.org/officeDocument/2006/relationships/slide" Target="/ppt/slides/slide7.xml" Id="R8e2a2ba284b4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c909106474a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6de33e5144883" /><Relationship Type="http://schemas.openxmlformats.org/officeDocument/2006/relationships/theme" Target="/ppt/slideMasters/theme/theme1.xml" Id="Rf5236eea19ca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66de33e514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653f1fc64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ecabc4e84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577a981e3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caf9b05b6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c4220748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f9ead369e40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f0e8e7cdc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AMBU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MARIE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Anniken Marie Svendsen, Nordbyjordet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AMBU AS</a:t>
            </a:r>
          </a:p>
        </p:txBody>
      </p:sp>
    </p:spTree>
  </p:cSld>
  <p:clrMapOvr>
    <a:masterClrMapping xmlns:a="http://schemas.openxmlformats.org/drawingml/2006/main"/>
  </p:clrMapOvr>
</p:sld>
</file>