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d58c452c2f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cad9857fc44c2"/>
  </p:sldMasterIdLst>
  <p:sldIdLst>
    <p:sldId xmlns:r="http://schemas.openxmlformats.org/officeDocument/2006/relationships" id="256" r:id="R86dd47361b3e45f3"/>
    <p:sldId xmlns:r="http://schemas.openxmlformats.org/officeDocument/2006/relationships" id="257" r:id="Rd755dcb59a354cf6"/>
    <p:sldId xmlns:r="http://schemas.openxmlformats.org/officeDocument/2006/relationships" id="258" r:id="R38e5b6e8281644b1"/>
    <p:sldId xmlns:r="http://schemas.openxmlformats.org/officeDocument/2006/relationships" id="259" r:id="Re3a400161e4543c0"/>
    <p:sldId xmlns:r="http://schemas.openxmlformats.org/officeDocument/2006/relationships" id="260" r:id="R9be1fa7032c4422a"/>
    <p:sldId xmlns:r="http://schemas.openxmlformats.org/officeDocument/2006/relationships" id="261" r:id="Rf2495964053c4bbb"/>
    <p:sldId xmlns:r="http://schemas.openxmlformats.org/officeDocument/2006/relationships" id="262" r:id="Ra8660fb443cf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cad9857fc44c2" /><Relationship Type="http://schemas.openxmlformats.org/officeDocument/2006/relationships/slide" Target="/ppt/slides/slide1.xml" Id="R86dd47361b3e45f3" /><Relationship Type="http://schemas.openxmlformats.org/officeDocument/2006/relationships/slide" Target="/ppt/slides/slide2.xml" Id="Rd755dcb59a354cf6" /><Relationship Type="http://schemas.openxmlformats.org/officeDocument/2006/relationships/slide" Target="/ppt/slides/slide3.xml" Id="R38e5b6e8281644b1" /><Relationship Type="http://schemas.openxmlformats.org/officeDocument/2006/relationships/slide" Target="/ppt/slides/slide4.xml" Id="Re3a400161e4543c0" /><Relationship Type="http://schemas.openxmlformats.org/officeDocument/2006/relationships/slide" Target="/ppt/slides/slide5.xml" Id="R9be1fa7032c4422a" /><Relationship Type="http://schemas.openxmlformats.org/officeDocument/2006/relationships/slide" Target="/ppt/slides/slide6.xml" Id="Rf2495964053c4bbb" /><Relationship Type="http://schemas.openxmlformats.org/officeDocument/2006/relationships/slide" Target="/ppt/slides/slide7.xml" Id="Ra8660fb443cf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c8a0af6b9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adb3c089f447c" /><Relationship Type="http://schemas.openxmlformats.org/officeDocument/2006/relationships/theme" Target="/ppt/slideMasters/theme/theme1.xml" Id="R41988f4d76e24d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6adb3c089f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dbb7f1b00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610ba06db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b38e6e981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dc9a6e6fd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ab31d9b7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9363e096f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38f1d39a74d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