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4df0b289094d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fd78457376457d"/>
  </p:sldMasterIdLst>
  <p:sldIdLst>
    <p:sldId xmlns:r="http://schemas.openxmlformats.org/officeDocument/2006/relationships" id="256" r:id="Rc5a40d8692cf45a3"/>
    <p:sldId xmlns:r="http://schemas.openxmlformats.org/officeDocument/2006/relationships" id="257" r:id="R52cb551741164274"/>
    <p:sldId xmlns:r="http://schemas.openxmlformats.org/officeDocument/2006/relationships" id="258" r:id="R0db1145ce63546dc"/>
    <p:sldId xmlns:r="http://schemas.openxmlformats.org/officeDocument/2006/relationships" id="259" r:id="R36bdfe51867d4276"/>
    <p:sldId xmlns:r="http://schemas.openxmlformats.org/officeDocument/2006/relationships" id="260" r:id="Re42627c5f1bd4f72"/>
    <p:sldId xmlns:r="http://schemas.openxmlformats.org/officeDocument/2006/relationships" id="261" r:id="R117e2ee43c69452b"/>
    <p:sldId xmlns:r="http://schemas.openxmlformats.org/officeDocument/2006/relationships" id="262" r:id="R13b9fbd7080b45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fd78457376457d" /><Relationship Type="http://schemas.openxmlformats.org/officeDocument/2006/relationships/slide" Target="/ppt/slides/slide1.xml" Id="Rc5a40d8692cf45a3" /><Relationship Type="http://schemas.openxmlformats.org/officeDocument/2006/relationships/slide" Target="/ppt/slides/slide2.xml" Id="R52cb551741164274" /><Relationship Type="http://schemas.openxmlformats.org/officeDocument/2006/relationships/slide" Target="/ppt/slides/slide3.xml" Id="R0db1145ce63546dc" /><Relationship Type="http://schemas.openxmlformats.org/officeDocument/2006/relationships/slide" Target="/ppt/slides/slide4.xml" Id="R36bdfe51867d4276" /><Relationship Type="http://schemas.openxmlformats.org/officeDocument/2006/relationships/slide" Target="/ppt/slides/slide5.xml" Id="Re42627c5f1bd4f72" /><Relationship Type="http://schemas.openxmlformats.org/officeDocument/2006/relationships/slide" Target="/ppt/slides/slide6.xml" Id="R117e2ee43c69452b" /><Relationship Type="http://schemas.openxmlformats.org/officeDocument/2006/relationships/slide" Target="/ppt/slides/slide7.xml" Id="R13b9fbd7080b45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ca7b2bfd741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decd5ea044a66" /><Relationship Type="http://schemas.openxmlformats.org/officeDocument/2006/relationships/theme" Target="/ppt/slideMasters/theme/theme1.xml" Id="Rbdfcdb8f6ace4b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4decd5ea044a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d4988a3f34a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1b1b4fe7142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9eb47f38246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1d9258fa845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40bc7de8e4e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d30cce21348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44e9a9fd34c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CEREBELLUM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CEREBELLUM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7 365 631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HELGA EGGER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930 462 454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