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2338e1e423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6377047904560"/>
  </p:sldMasterIdLst>
  <p:sldIdLst>
    <p:sldId xmlns:r="http://schemas.openxmlformats.org/officeDocument/2006/relationships" id="256" r:id="R87e8ebcf50c0434c"/>
    <p:sldId xmlns:r="http://schemas.openxmlformats.org/officeDocument/2006/relationships" id="257" r:id="Rf5cc49ea1dc346e9"/>
    <p:sldId xmlns:r="http://schemas.openxmlformats.org/officeDocument/2006/relationships" id="258" r:id="R5a146a7752954a27"/>
    <p:sldId xmlns:r="http://schemas.openxmlformats.org/officeDocument/2006/relationships" id="259" r:id="R738a40e35841485c"/>
    <p:sldId xmlns:r="http://schemas.openxmlformats.org/officeDocument/2006/relationships" id="260" r:id="Re678f2666e184a52"/>
    <p:sldId xmlns:r="http://schemas.openxmlformats.org/officeDocument/2006/relationships" id="261" r:id="Rf2ea92606bba4eda"/>
    <p:sldId xmlns:r="http://schemas.openxmlformats.org/officeDocument/2006/relationships" id="262" r:id="R2747b9ecc040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6377047904560" /><Relationship Type="http://schemas.openxmlformats.org/officeDocument/2006/relationships/slide" Target="/ppt/slides/slide1.xml" Id="R87e8ebcf50c0434c" /><Relationship Type="http://schemas.openxmlformats.org/officeDocument/2006/relationships/slide" Target="/ppt/slides/slide2.xml" Id="Rf5cc49ea1dc346e9" /><Relationship Type="http://schemas.openxmlformats.org/officeDocument/2006/relationships/slide" Target="/ppt/slides/slide3.xml" Id="R5a146a7752954a27" /><Relationship Type="http://schemas.openxmlformats.org/officeDocument/2006/relationships/slide" Target="/ppt/slides/slide4.xml" Id="R738a40e35841485c" /><Relationship Type="http://schemas.openxmlformats.org/officeDocument/2006/relationships/slide" Target="/ppt/slides/slide5.xml" Id="Re678f2666e184a52" /><Relationship Type="http://schemas.openxmlformats.org/officeDocument/2006/relationships/slide" Target="/ppt/slides/slide6.xml" Id="Rf2ea92606bba4eda" /><Relationship Type="http://schemas.openxmlformats.org/officeDocument/2006/relationships/slide" Target="/ppt/slides/slide7.xml" Id="R2747b9ecc040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1d955a65c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4ca603ef45c4" /><Relationship Type="http://schemas.openxmlformats.org/officeDocument/2006/relationships/theme" Target="/ppt/slideMasters/theme/theme1.xml" Id="Rfac1eb9e35f640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a4ca603ef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c3c8392ba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180f7065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c260b9721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8ddcb6269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0d5c51a54d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632c8504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a9cb47a9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