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d42356436b45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bdd0359d374a21"/>
  </p:sldMasterIdLst>
  <p:sldIdLst>
    <p:sldId xmlns:r="http://schemas.openxmlformats.org/officeDocument/2006/relationships" id="256" r:id="Rccbde29d4f66406a"/>
    <p:sldId xmlns:r="http://schemas.openxmlformats.org/officeDocument/2006/relationships" id="257" r:id="Reb3cdd0bb4c14289"/>
    <p:sldId xmlns:r="http://schemas.openxmlformats.org/officeDocument/2006/relationships" id="258" r:id="R8dde0bab2ed0437f"/>
    <p:sldId xmlns:r="http://schemas.openxmlformats.org/officeDocument/2006/relationships" id="259" r:id="R0323e1ea2b2e4704"/>
    <p:sldId xmlns:r="http://schemas.openxmlformats.org/officeDocument/2006/relationships" id="260" r:id="R2af16113f9b44bf5"/>
    <p:sldId xmlns:r="http://schemas.openxmlformats.org/officeDocument/2006/relationships" id="261" r:id="R42160a55f2fd44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bdd0359d374a21" /><Relationship Type="http://schemas.openxmlformats.org/officeDocument/2006/relationships/slide" Target="/ppt/slides/slide1.xml" Id="Rccbde29d4f66406a" /><Relationship Type="http://schemas.openxmlformats.org/officeDocument/2006/relationships/slide" Target="/ppt/slides/slide2.xml" Id="Reb3cdd0bb4c14289" /><Relationship Type="http://schemas.openxmlformats.org/officeDocument/2006/relationships/slide" Target="/ppt/slides/slide3.xml" Id="R8dde0bab2ed0437f" /><Relationship Type="http://schemas.openxmlformats.org/officeDocument/2006/relationships/slide" Target="/ppt/slides/slide4.xml" Id="R0323e1ea2b2e4704" /><Relationship Type="http://schemas.openxmlformats.org/officeDocument/2006/relationships/slide" Target="/ppt/slides/slide5.xml" Id="R2af16113f9b44bf5" /><Relationship Type="http://schemas.openxmlformats.org/officeDocument/2006/relationships/slide" Target="/ppt/slides/slide6.xml" Id="R42160a55f2fd44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4f84617fe747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0cee40c66488c" /><Relationship Type="http://schemas.openxmlformats.org/officeDocument/2006/relationships/theme" Target="/ppt/slideMasters/theme/theme1.xml" Id="R5a7687349ff247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10cee40c6648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73b0b564d4a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4bb7b6edc46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d48829f2443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648bc13e240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9d2aa5bf74a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f29e2f68843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 &amp; LUNDAL REVISJONSSELSKAP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Tordenskiolds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06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930 443 069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