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3625673a1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45c72f6c8449d"/>
  </p:sldMasterIdLst>
  <p:sldIdLst>
    <p:sldId xmlns:r="http://schemas.openxmlformats.org/officeDocument/2006/relationships" id="256" r:id="Reb3959caa42d48ad"/>
    <p:sldId xmlns:r="http://schemas.openxmlformats.org/officeDocument/2006/relationships" id="257" r:id="R1b7ec77f8efe4345"/>
    <p:sldId xmlns:r="http://schemas.openxmlformats.org/officeDocument/2006/relationships" id="258" r:id="R4ec284edfcd94a27"/>
    <p:sldId xmlns:r="http://schemas.openxmlformats.org/officeDocument/2006/relationships" id="259" r:id="R19710d8fecc04733"/>
    <p:sldId xmlns:r="http://schemas.openxmlformats.org/officeDocument/2006/relationships" id="260" r:id="Rb0554e44579d4ca8"/>
    <p:sldId xmlns:r="http://schemas.openxmlformats.org/officeDocument/2006/relationships" id="261" r:id="R362efef7704a4e79"/>
    <p:sldId xmlns:r="http://schemas.openxmlformats.org/officeDocument/2006/relationships" id="262" r:id="R5797a9f585f6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45c72f6c8449d" /><Relationship Type="http://schemas.openxmlformats.org/officeDocument/2006/relationships/slide" Target="/ppt/slides/slide1.xml" Id="Reb3959caa42d48ad" /><Relationship Type="http://schemas.openxmlformats.org/officeDocument/2006/relationships/slide" Target="/ppt/slides/slide2.xml" Id="R1b7ec77f8efe4345" /><Relationship Type="http://schemas.openxmlformats.org/officeDocument/2006/relationships/slide" Target="/ppt/slides/slide3.xml" Id="R4ec284edfcd94a27" /><Relationship Type="http://schemas.openxmlformats.org/officeDocument/2006/relationships/slide" Target="/ppt/slides/slide4.xml" Id="R19710d8fecc04733" /><Relationship Type="http://schemas.openxmlformats.org/officeDocument/2006/relationships/slide" Target="/ppt/slides/slide5.xml" Id="Rb0554e44579d4ca8" /><Relationship Type="http://schemas.openxmlformats.org/officeDocument/2006/relationships/slide" Target="/ppt/slides/slide6.xml" Id="R362efef7704a4e79" /><Relationship Type="http://schemas.openxmlformats.org/officeDocument/2006/relationships/slide" Target="/ppt/slides/slide7.xml" Id="R5797a9f585f6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862a838a7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e9df4876241b3" /><Relationship Type="http://schemas.openxmlformats.org/officeDocument/2006/relationships/theme" Target="/ppt/slideMasters/theme/theme1.xml" Id="R2fda69032573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e9df48762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c7b7e8a8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57a358aac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a4cc2320c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f2eeae2ad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dfa30c15d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1f48569442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1970a329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JAKMO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10 617 002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5010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