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dde7bfe1f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fc4e1838f4cdc"/>
  </p:sldMasterIdLst>
  <p:sldIdLst>
    <p:sldId xmlns:r="http://schemas.openxmlformats.org/officeDocument/2006/relationships" id="256" r:id="Rc308c26fb9c74346"/>
    <p:sldId xmlns:r="http://schemas.openxmlformats.org/officeDocument/2006/relationships" id="257" r:id="R54d7ac53733549bd"/>
    <p:sldId xmlns:r="http://schemas.openxmlformats.org/officeDocument/2006/relationships" id="258" r:id="Re01776b53a824a00"/>
    <p:sldId xmlns:r="http://schemas.openxmlformats.org/officeDocument/2006/relationships" id="259" r:id="Ra03a0d7784844649"/>
    <p:sldId xmlns:r="http://schemas.openxmlformats.org/officeDocument/2006/relationships" id="260" r:id="R8b8b1ac9a9c04900"/>
    <p:sldId xmlns:r="http://schemas.openxmlformats.org/officeDocument/2006/relationships" id="261" r:id="R0aef2ae25138408e"/>
    <p:sldId xmlns:r="http://schemas.openxmlformats.org/officeDocument/2006/relationships" id="262" r:id="R40e10a5ad0e1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fc4e1838f4cdc" /><Relationship Type="http://schemas.openxmlformats.org/officeDocument/2006/relationships/slide" Target="/ppt/slides/slide1.xml" Id="Rc308c26fb9c74346" /><Relationship Type="http://schemas.openxmlformats.org/officeDocument/2006/relationships/slide" Target="/ppt/slides/slide2.xml" Id="R54d7ac53733549bd" /><Relationship Type="http://schemas.openxmlformats.org/officeDocument/2006/relationships/slide" Target="/ppt/slides/slide3.xml" Id="Re01776b53a824a00" /><Relationship Type="http://schemas.openxmlformats.org/officeDocument/2006/relationships/slide" Target="/ppt/slides/slide4.xml" Id="Ra03a0d7784844649" /><Relationship Type="http://schemas.openxmlformats.org/officeDocument/2006/relationships/slide" Target="/ppt/slides/slide5.xml" Id="R8b8b1ac9a9c04900" /><Relationship Type="http://schemas.openxmlformats.org/officeDocument/2006/relationships/slide" Target="/ppt/slides/slide6.xml" Id="R0aef2ae25138408e" /><Relationship Type="http://schemas.openxmlformats.org/officeDocument/2006/relationships/slide" Target="/ppt/slides/slide7.xml" Id="R40e10a5ad0e1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73451e48e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4777591a495a" /><Relationship Type="http://schemas.openxmlformats.org/officeDocument/2006/relationships/theme" Target="/ppt/slideMasters/theme/theme1.xml" Id="Rdabdb460db85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14777591a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4f6083460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af7d978fe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c3d2c3ea6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b2eceee30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02965b51a47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b7b9be504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3924f3ed0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LANCON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ATLE LANGEDAL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