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d0d3df9277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e6efba76c24d00"/>
  </p:sldMasterIdLst>
  <p:sldIdLst>
    <p:sldId xmlns:r="http://schemas.openxmlformats.org/officeDocument/2006/relationships" id="256" r:id="R2bc359e972204a54"/>
    <p:sldId xmlns:r="http://schemas.openxmlformats.org/officeDocument/2006/relationships" id="257" r:id="Ra392ef1f8f324e0d"/>
    <p:sldId xmlns:r="http://schemas.openxmlformats.org/officeDocument/2006/relationships" id="258" r:id="Rd8830148f2f3458b"/>
    <p:sldId xmlns:r="http://schemas.openxmlformats.org/officeDocument/2006/relationships" id="259" r:id="R547e9f5c8c3a4001"/>
    <p:sldId xmlns:r="http://schemas.openxmlformats.org/officeDocument/2006/relationships" id="260" r:id="R9a58aa46619042bd"/>
    <p:sldId xmlns:r="http://schemas.openxmlformats.org/officeDocument/2006/relationships" id="261" r:id="R896a2f846bef4e36"/>
    <p:sldId xmlns:r="http://schemas.openxmlformats.org/officeDocument/2006/relationships" id="262" r:id="R8fdd4b89c294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6efba76c24d00" /><Relationship Type="http://schemas.openxmlformats.org/officeDocument/2006/relationships/slide" Target="/ppt/slides/slide1.xml" Id="R2bc359e972204a54" /><Relationship Type="http://schemas.openxmlformats.org/officeDocument/2006/relationships/slide" Target="/ppt/slides/slide2.xml" Id="Ra392ef1f8f324e0d" /><Relationship Type="http://schemas.openxmlformats.org/officeDocument/2006/relationships/slide" Target="/ppt/slides/slide3.xml" Id="Rd8830148f2f3458b" /><Relationship Type="http://schemas.openxmlformats.org/officeDocument/2006/relationships/slide" Target="/ppt/slides/slide4.xml" Id="R547e9f5c8c3a4001" /><Relationship Type="http://schemas.openxmlformats.org/officeDocument/2006/relationships/slide" Target="/ppt/slides/slide5.xml" Id="R9a58aa46619042bd" /><Relationship Type="http://schemas.openxmlformats.org/officeDocument/2006/relationships/slide" Target="/ppt/slides/slide6.xml" Id="R896a2f846bef4e36" /><Relationship Type="http://schemas.openxmlformats.org/officeDocument/2006/relationships/slide" Target="/ppt/slides/slide7.xml" Id="R8fdd4b89c294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07a1f86d004cd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78b5140854184" /><Relationship Type="http://schemas.openxmlformats.org/officeDocument/2006/relationships/theme" Target="/ppt/slideMasters/theme/theme1.xml" Id="R64372642877047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78b51408541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423ba9c9d245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acd742c2024e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1af855b134b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99e9c89f04d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792b333f748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68768597441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8d49dcd18c4a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INTELLI SERVICES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SERVICES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9 389 076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16 540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734 334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16 629 018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INTELLI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www.intelli.no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930 319 821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INTELLI SERVICES AS</a:t>
            </a:r>
          </a:p>
        </p:txBody>
      </p:sp>
    </p:spTree>
  </p:cSld>
  <p:clrMapOvr>
    <a:masterClrMapping xmlns:a="http://schemas.openxmlformats.org/drawingml/2006/main"/>
  </p:clrMapOvr>
</p:sld>
</file>