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915835ce5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e4e5d2e6d45e4"/>
  </p:sldMasterIdLst>
  <p:sldIdLst>
    <p:sldId xmlns:r="http://schemas.openxmlformats.org/officeDocument/2006/relationships" id="256" r:id="R7643c556a107410d"/>
    <p:sldId xmlns:r="http://schemas.openxmlformats.org/officeDocument/2006/relationships" id="257" r:id="Rae785bd69b464933"/>
    <p:sldId xmlns:r="http://schemas.openxmlformats.org/officeDocument/2006/relationships" id="258" r:id="Rd6d8ce9edd774a6e"/>
    <p:sldId xmlns:r="http://schemas.openxmlformats.org/officeDocument/2006/relationships" id="259" r:id="R625c1a85c27941ee"/>
    <p:sldId xmlns:r="http://schemas.openxmlformats.org/officeDocument/2006/relationships" id="260" r:id="R8157798ba0224b74"/>
    <p:sldId xmlns:r="http://schemas.openxmlformats.org/officeDocument/2006/relationships" id="261" r:id="R6d7f5d5d2144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4e5d2e6d45e4" /><Relationship Type="http://schemas.openxmlformats.org/officeDocument/2006/relationships/slide" Target="/ppt/slides/slide1.xml" Id="R7643c556a107410d" /><Relationship Type="http://schemas.openxmlformats.org/officeDocument/2006/relationships/slide" Target="/ppt/slides/slide2.xml" Id="Rae785bd69b464933" /><Relationship Type="http://schemas.openxmlformats.org/officeDocument/2006/relationships/slide" Target="/ppt/slides/slide3.xml" Id="Rd6d8ce9edd774a6e" /><Relationship Type="http://schemas.openxmlformats.org/officeDocument/2006/relationships/slide" Target="/ppt/slides/slide4.xml" Id="R625c1a85c27941ee" /><Relationship Type="http://schemas.openxmlformats.org/officeDocument/2006/relationships/slide" Target="/ppt/slides/slide5.xml" Id="R8157798ba0224b74" /><Relationship Type="http://schemas.openxmlformats.org/officeDocument/2006/relationships/slide" Target="/ppt/slides/slide6.xml" Id="R6d7f5d5d2144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0273faa7f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86b363254261" /><Relationship Type="http://schemas.openxmlformats.org/officeDocument/2006/relationships/theme" Target="/ppt/slideMasters/theme/theme1.xml" Id="R631e7c8bba6e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86b36325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693863b4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475aed69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48e0e6a9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ce0174f7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e25041e1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00070ab8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