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beb8e74b5b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108aa6603459d"/>
  </p:sldMasterIdLst>
  <p:sldIdLst>
    <p:sldId xmlns:r="http://schemas.openxmlformats.org/officeDocument/2006/relationships" id="256" r:id="Re1c70ed66e0543f5"/>
    <p:sldId xmlns:r="http://schemas.openxmlformats.org/officeDocument/2006/relationships" id="257" r:id="Rde9d8e1f2e1a47ef"/>
    <p:sldId xmlns:r="http://schemas.openxmlformats.org/officeDocument/2006/relationships" id="258" r:id="Ra4eccc166d9141b9"/>
    <p:sldId xmlns:r="http://schemas.openxmlformats.org/officeDocument/2006/relationships" id="259" r:id="Rcb28cb1145b649af"/>
    <p:sldId xmlns:r="http://schemas.openxmlformats.org/officeDocument/2006/relationships" id="260" r:id="R51485ae22e654789"/>
    <p:sldId xmlns:r="http://schemas.openxmlformats.org/officeDocument/2006/relationships" id="261" r:id="R90096376db17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108aa6603459d" /><Relationship Type="http://schemas.openxmlformats.org/officeDocument/2006/relationships/slide" Target="/ppt/slides/slide1.xml" Id="Re1c70ed66e0543f5" /><Relationship Type="http://schemas.openxmlformats.org/officeDocument/2006/relationships/slide" Target="/ppt/slides/slide2.xml" Id="Rde9d8e1f2e1a47ef" /><Relationship Type="http://schemas.openxmlformats.org/officeDocument/2006/relationships/slide" Target="/ppt/slides/slide3.xml" Id="Ra4eccc166d9141b9" /><Relationship Type="http://schemas.openxmlformats.org/officeDocument/2006/relationships/slide" Target="/ppt/slides/slide4.xml" Id="Rcb28cb1145b649af" /><Relationship Type="http://schemas.openxmlformats.org/officeDocument/2006/relationships/slide" Target="/ppt/slides/slide5.xml" Id="R51485ae22e654789" /><Relationship Type="http://schemas.openxmlformats.org/officeDocument/2006/relationships/slide" Target="/ppt/slides/slide6.xml" Id="R90096376db17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f3da3de5aa48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1530ea4e449b5" /><Relationship Type="http://schemas.openxmlformats.org/officeDocument/2006/relationships/theme" Target="/ppt/slideMasters/theme/theme1.xml" Id="Rf45de417e3344a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51530ea4e449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7829a9dbc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d60b5f295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833641404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c8941e9e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bd8740c2a46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005d83fd146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