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d8765f71244b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fd6f133f8446ba"/>
  </p:sldMasterIdLst>
  <p:sldIdLst>
    <p:sldId xmlns:r="http://schemas.openxmlformats.org/officeDocument/2006/relationships" id="256" r:id="R3eb634fabf0a4178"/>
    <p:sldId xmlns:r="http://schemas.openxmlformats.org/officeDocument/2006/relationships" id="257" r:id="R927f6eb7634644e7"/>
    <p:sldId xmlns:r="http://schemas.openxmlformats.org/officeDocument/2006/relationships" id="258" r:id="Rf2edff27481e4aea"/>
    <p:sldId xmlns:r="http://schemas.openxmlformats.org/officeDocument/2006/relationships" id="259" r:id="Rf2877347f9554fe9"/>
    <p:sldId xmlns:r="http://schemas.openxmlformats.org/officeDocument/2006/relationships" id="260" r:id="R021cebbae4534abf"/>
    <p:sldId xmlns:r="http://schemas.openxmlformats.org/officeDocument/2006/relationships" id="261" r:id="Rcda859db6f1a4876"/>
    <p:sldId xmlns:r="http://schemas.openxmlformats.org/officeDocument/2006/relationships" id="262" r:id="Rb91fb145f6694a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fd6f133f8446ba" /><Relationship Type="http://schemas.openxmlformats.org/officeDocument/2006/relationships/slide" Target="/ppt/slides/slide1.xml" Id="R3eb634fabf0a4178" /><Relationship Type="http://schemas.openxmlformats.org/officeDocument/2006/relationships/slide" Target="/ppt/slides/slide2.xml" Id="R927f6eb7634644e7" /><Relationship Type="http://schemas.openxmlformats.org/officeDocument/2006/relationships/slide" Target="/ppt/slides/slide3.xml" Id="Rf2edff27481e4aea" /><Relationship Type="http://schemas.openxmlformats.org/officeDocument/2006/relationships/slide" Target="/ppt/slides/slide4.xml" Id="Rf2877347f9554fe9" /><Relationship Type="http://schemas.openxmlformats.org/officeDocument/2006/relationships/slide" Target="/ppt/slides/slide5.xml" Id="R021cebbae4534abf" /><Relationship Type="http://schemas.openxmlformats.org/officeDocument/2006/relationships/slide" Target="/ppt/slides/slide6.xml" Id="Rcda859db6f1a4876" /><Relationship Type="http://schemas.openxmlformats.org/officeDocument/2006/relationships/slide" Target="/ppt/slides/slide7.xml" Id="Rb91fb145f6694a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a0dba661f849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7ae40759d4ccc" /><Relationship Type="http://schemas.openxmlformats.org/officeDocument/2006/relationships/theme" Target="/ppt/slideMasters/theme/theme1.xml" Id="Rcf62554a2aa14a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37ae40759d4c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00ed7570040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0a1f8235648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f98faa94f40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f7dd765e64c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f8cc19b7744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f028321e547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f154635de4d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SST DEVELOPMENT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SST DEVELOPMENT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1 474 280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1 421 921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1 141 795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1 551 752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2 370 503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SELLÆG TYSLAND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Sverre Sellæg Tysland, P. T. Mallings vei 48E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930 221 872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SST DEVELOPMENT AS</a:t>
            </a:r>
          </a:p>
        </p:txBody>
      </p:sp>
    </p:spTree>
  </p:cSld>
  <p:clrMapOvr>
    <a:masterClrMapping xmlns:a="http://schemas.openxmlformats.org/drawingml/2006/main"/>
  </p:clrMapOvr>
</p:sld>
</file>