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8102ef1fe840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dfc152d3a14d4f"/>
  </p:sldMasterIdLst>
  <p:sldIdLst>
    <p:sldId xmlns:r="http://schemas.openxmlformats.org/officeDocument/2006/relationships" id="256" r:id="R27e1e6dae6af4dc3"/>
    <p:sldId xmlns:r="http://schemas.openxmlformats.org/officeDocument/2006/relationships" id="257" r:id="Rff453ef702f9402f"/>
    <p:sldId xmlns:r="http://schemas.openxmlformats.org/officeDocument/2006/relationships" id="258" r:id="Rb4fa51ba83944588"/>
    <p:sldId xmlns:r="http://schemas.openxmlformats.org/officeDocument/2006/relationships" id="259" r:id="R73580117fe644562"/>
    <p:sldId xmlns:r="http://schemas.openxmlformats.org/officeDocument/2006/relationships" id="260" r:id="Rd0c1f337fbb64375"/>
    <p:sldId xmlns:r="http://schemas.openxmlformats.org/officeDocument/2006/relationships" id="261" r:id="Rd921f351ad214557"/>
    <p:sldId xmlns:r="http://schemas.openxmlformats.org/officeDocument/2006/relationships" id="262" r:id="R9f7b7170dcd848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dfc152d3a14d4f" /><Relationship Type="http://schemas.openxmlformats.org/officeDocument/2006/relationships/slide" Target="/ppt/slides/slide1.xml" Id="R27e1e6dae6af4dc3" /><Relationship Type="http://schemas.openxmlformats.org/officeDocument/2006/relationships/slide" Target="/ppt/slides/slide2.xml" Id="Rff453ef702f9402f" /><Relationship Type="http://schemas.openxmlformats.org/officeDocument/2006/relationships/slide" Target="/ppt/slides/slide3.xml" Id="Rb4fa51ba83944588" /><Relationship Type="http://schemas.openxmlformats.org/officeDocument/2006/relationships/slide" Target="/ppt/slides/slide4.xml" Id="R73580117fe644562" /><Relationship Type="http://schemas.openxmlformats.org/officeDocument/2006/relationships/slide" Target="/ppt/slides/slide5.xml" Id="Rd0c1f337fbb64375" /><Relationship Type="http://schemas.openxmlformats.org/officeDocument/2006/relationships/slide" Target="/ppt/slides/slide6.xml" Id="Rd921f351ad214557" /><Relationship Type="http://schemas.openxmlformats.org/officeDocument/2006/relationships/slide" Target="/ppt/slides/slide7.xml" Id="R9f7b7170dcd848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3831990a2d4e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45794f8a0470a" /><Relationship Type="http://schemas.openxmlformats.org/officeDocument/2006/relationships/theme" Target="/ppt/slideMasters/theme/theme1.xml" Id="R2bd2633a95c84f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345794f8a047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4e818e66b4d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e7408711b42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731ff84bd4f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c2e71ed9f4b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f0ac3bd8b42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28c4b99e94d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e3449279643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CHAZ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885 154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110 203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456 446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2 707 707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HEGGLAND SØVIK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930 172 065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