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2dfe89654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2f2e372ee4cb4"/>
  </p:sldMasterIdLst>
  <p:sldIdLst>
    <p:sldId xmlns:r="http://schemas.openxmlformats.org/officeDocument/2006/relationships" id="256" r:id="R4d1525b43e6d4748"/>
    <p:sldId xmlns:r="http://schemas.openxmlformats.org/officeDocument/2006/relationships" id="257" r:id="Rcf3c468a23d648b4"/>
    <p:sldId xmlns:r="http://schemas.openxmlformats.org/officeDocument/2006/relationships" id="258" r:id="R7608efae9a6249bb"/>
    <p:sldId xmlns:r="http://schemas.openxmlformats.org/officeDocument/2006/relationships" id="259" r:id="Re2b27c687b7e4c45"/>
    <p:sldId xmlns:r="http://schemas.openxmlformats.org/officeDocument/2006/relationships" id="260" r:id="Rf19e232eaf5d4d97"/>
    <p:sldId xmlns:r="http://schemas.openxmlformats.org/officeDocument/2006/relationships" id="261" r:id="R37323077797f4214"/>
    <p:sldId xmlns:r="http://schemas.openxmlformats.org/officeDocument/2006/relationships" id="262" r:id="Re38db1b3657a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2f2e372ee4cb4" /><Relationship Type="http://schemas.openxmlformats.org/officeDocument/2006/relationships/slide" Target="/ppt/slides/slide1.xml" Id="R4d1525b43e6d4748" /><Relationship Type="http://schemas.openxmlformats.org/officeDocument/2006/relationships/slide" Target="/ppt/slides/slide2.xml" Id="Rcf3c468a23d648b4" /><Relationship Type="http://schemas.openxmlformats.org/officeDocument/2006/relationships/slide" Target="/ppt/slides/slide3.xml" Id="R7608efae9a6249bb" /><Relationship Type="http://schemas.openxmlformats.org/officeDocument/2006/relationships/slide" Target="/ppt/slides/slide4.xml" Id="Re2b27c687b7e4c45" /><Relationship Type="http://schemas.openxmlformats.org/officeDocument/2006/relationships/slide" Target="/ppt/slides/slide5.xml" Id="Rf19e232eaf5d4d97" /><Relationship Type="http://schemas.openxmlformats.org/officeDocument/2006/relationships/slide" Target="/ppt/slides/slide6.xml" Id="R37323077797f4214" /><Relationship Type="http://schemas.openxmlformats.org/officeDocument/2006/relationships/slide" Target="/ppt/slides/slide7.xml" Id="Re38db1b3657a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de5507c22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024d99b54a5b" /><Relationship Type="http://schemas.openxmlformats.org/officeDocument/2006/relationships/theme" Target="/ppt/slideMasters/theme/theme1.xml" Id="R0eef7ab37540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d024d99b5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d2d11bf18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a368e094f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49707ba74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5134208e2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eadc60fe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ff1921e7c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d909a6b9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