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219695cc4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640512068249d0"/>
  </p:sldMasterIdLst>
  <p:sldIdLst>
    <p:sldId xmlns:r="http://schemas.openxmlformats.org/officeDocument/2006/relationships" id="256" r:id="R7449de1a4c294bed"/>
    <p:sldId xmlns:r="http://schemas.openxmlformats.org/officeDocument/2006/relationships" id="257" r:id="R0edcbc6180d346a2"/>
    <p:sldId xmlns:r="http://schemas.openxmlformats.org/officeDocument/2006/relationships" id="258" r:id="R2b3bafbdb8424faa"/>
    <p:sldId xmlns:r="http://schemas.openxmlformats.org/officeDocument/2006/relationships" id="259" r:id="R982ace7275ed4ebe"/>
    <p:sldId xmlns:r="http://schemas.openxmlformats.org/officeDocument/2006/relationships" id="260" r:id="R9993556e3d62404b"/>
    <p:sldId xmlns:r="http://schemas.openxmlformats.org/officeDocument/2006/relationships" id="261" r:id="R34f5a2aa364c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40512068249d0" /><Relationship Type="http://schemas.openxmlformats.org/officeDocument/2006/relationships/slide" Target="/ppt/slides/slide1.xml" Id="R7449de1a4c294bed" /><Relationship Type="http://schemas.openxmlformats.org/officeDocument/2006/relationships/slide" Target="/ppt/slides/slide2.xml" Id="R0edcbc6180d346a2" /><Relationship Type="http://schemas.openxmlformats.org/officeDocument/2006/relationships/slide" Target="/ppt/slides/slide3.xml" Id="R2b3bafbdb8424faa" /><Relationship Type="http://schemas.openxmlformats.org/officeDocument/2006/relationships/slide" Target="/ppt/slides/slide4.xml" Id="R982ace7275ed4ebe" /><Relationship Type="http://schemas.openxmlformats.org/officeDocument/2006/relationships/slide" Target="/ppt/slides/slide5.xml" Id="R9993556e3d62404b" /><Relationship Type="http://schemas.openxmlformats.org/officeDocument/2006/relationships/slide" Target="/ppt/slides/slide6.xml" Id="R34f5a2aa364c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696d14e84441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a88fe72ab4cbe" /><Relationship Type="http://schemas.openxmlformats.org/officeDocument/2006/relationships/theme" Target="/ppt/slideMasters/theme/theme1.xml" Id="R98248a623d074d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7a88fe72ab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1ef9b197444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92bec469648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25523ec245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9d4d3ab8d41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80d78706049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0d068a33541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Hagebyveien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JMN INVEST AS</a:t>
            </a:r>
          </a:p>
        </p:txBody>
      </p:sp>
    </p:spTree>
  </p:cSld>
  <p:clrMapOvr>
    <a:masterClrMapping xmlns:a="http://schemas.openxmlformats.org/drawingml/2006/main"/>
  </p:clrMapOvr>
</p:sld>
</file>