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61e8242fe845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4a54865c754b2e"/>
  </p:sldMasterIdLst>
  <p:sldIdLst>
    <p:sldId xmlns:r="http://schemas.openxmlformats.org/officeDocument/2006/relationships" id="256" r:id="R6b657b49f08e4148"/>
    <p:sldId xmlns:r="http://schemas.openxmlformats.org/officeDocument/2006/relationships" id="257" r:id="Ra6d4503ceaad4371"/>
    <p:sldId xmlns:r="http://schemas.openxmlformats.org/officeDocument/2006/relationships" id="258" r:id="R89c8038c97524480"/>
    <p:sldId xmlns:r="http://schemas.openxmlformats.org/officeDocument/2006/relationships" id="259" r:id="R062e42fc0ca141d1"/>
    <p:sldId xmlns:r="http://schemas.openxmlformats.org/officeDocument/2006/relationships" id="260" r:id="R58eab1840b8945ae"/>
    <p:sldId xmlns:r="http://schemas.openxmlformats.org/officeDocument/2006/relationships" id="261" r:id="Rbd6399d80eff4765"/>
    <p:sldId xmlns:r="http://schemas.openxmlformats.org/officeDocument/2006/relationships" id="262" r:id="R77f3b5072f6d4c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a54865c754b2e" /><Relationship Type="http://schemas.openxmlformats.org/officeDocument/2006/relationships/slide" Target="/ppt/slides/slide1.xml" Id="R6b657b49f08e4148" /><Relationship Type="http://schemas.openxmlformats.org/officeDocument/2006/relationships/slide" Target="/ppt/slides/slide2.xml" Id="Ra6d4503ceaad4371" /><Relationship Type="http://schemas.openxmlformats.org/officeDocument/2006/relationships/slide" Target="/ppt/slides/slide3.xml" Id="R89c8038c97524480" /><Relationship Type="http://schemas.openxmlformats.org/officeDocument/2006/relationships/slide" Target="/ppt/slides/slide4.xml" Id="R062e42fc0ca141d1" /><Relationship Type="http://schemas.openxmlformats.org/officeDocument/2006/relationships/slide" Target="/ppt/slides/slide5.xml" Id="R58eab1840b8945ae" /><Relationship Type="http://schemas.openxmlformats.org/officeDocument/2006/relationships/slide" Target="/ppt/slides/slide6.xml" Id="Rbd6399d80eff4765" /><Relationship Type="http://schemas.openxmlformats.org/officeDocument/2006/relationships/slide" Target="/ppt/slides/slide7.xml" Id="R77f3b5072f6d4c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df9a9527640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d16354d104345" /><Relationship Type="http://schemas.openxmlformats.org/officeDocument/2006/relationships/theme" Target="/ppt/slideMasters/theme/theme1.xml" Id="R523d0d011e4d40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1d16354d1043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df74380fc4c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957b0c5224d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a548a544a4b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c8f74f24747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3e4f68b2f41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79306fb3b49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42f0f4f9340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 INVESTERING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−682 600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−889 853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13 915 156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930 075 922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