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dacf591c442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9b014c4d1c418c"/>
  </p:sldMasterIdLst>
  <p:sldIdLst>
    <p:sldId xmlns:r="http://schemas.openxmlformats.org/officeDocument/2006/relationships" id="256" r:id="R6cf9e2c9753c4d4b"/>
    <p:sldId xmlns:r="http://schemas.openxmlformats.org/officeDocument/2006/relationships" id="257" r:id="R0489492e9f1b4e9a"/>
    <p:sldId xmlns:r="http://schemas.openxmlformats.org/officeDocument/2006/relationships" id="258" r:id="Ra35a0b24a6084ddc"/>
    <p:sldId xmlns:r="http://schemas.openxmlformats.org/officeDocument/2006/relationships" id="259" r:id="R63f3cdee540240b2"/>
    <p:sldId xmlns:r="http://schemas.openxmlformats.org/officeDocument/2006/relationships" id="260" r:id="R66895291d6454f36"/>
    <p:sldId xmlns:r="http://schemas.openxmlformats.org/officeDocument/2006/relationships" id="261" r:id="Rd9000e090a5a4c59"/>
    <p:sldId xmlns:r="http://schemas.openxmlformats.org/officeDocument/2006/relationships" id="262" r:id="Rd2314813502645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b014c4d1c418c" /><Relationship Type="http://schemas.openxmlformats.org/officeDocument/2006/relationships/slide" Target="/ppt/slides/slide1.xml" Id="R6cf9e2c9753c4d4b" /><Relationship Type="http://schemas.openxmlformats.org/officeDocument/2006/relationships/slide" Target="/ppt/slides/slide2.xml" Id="R0489492e9f1b4e9a" /><Relationship Type="http://schemas.openxmlformats.org/officeDocument/2006/relationships/slide" Target="/ppt/slides/slide3.xml" Id="Ra35a0b24a6084ddc" /><Relationship Type="http://schemas.openxmlformats.org/officeDocument/2006/relationships/slide" Target="/ppt/slides/slide4.xml" Id="R63f3cdee540240b2" /><Relationship Type="http://schemas.openxmlformats.org/officeDocument/2006/relationships/slide" Target="/ppt/slides/slide5.xml" Id="R66895291d6454f36" /><Relationship Type="http://schemas.openxmlformats.org/officeDocument/2006/relationships/slide" Target="/ppt/slides/slide6.xml" Id="Rd9000e090a5a4c59" /><Relationship Type="http://schemas.openxmlformats.org/officeDocument/2006/relationships/slide" Target="/ppt/slides/slide7.xml" Id="Rd2314813502645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8d364bfd840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06e470edd48e0" /><Relationship Type="http://schemas.openxmlformats.org/officeDocument/2006/relationships/theme" Target="/ppt/slideMasters/theme/theme1.xml" Id="R8a403f30cfb6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006e470edd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64578a8d5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ea5e0e167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6c7d8d6ef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de7c206ab46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9067afd6a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dc986d9904c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2a4acc9484f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1 191 680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SELVEN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43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