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f9afaba77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d8db84ec64174"/>
  </p:sldMasterIdLst>
  <p:sldIdLst>
    <p:sldId xmlns:r="http://schemas.openxmlformats.org/officeDocument/2006/relationships" id="256" r:id="R1c965098928d479c"/>
    <p:sldId xmlns:r="http://schemas.openxmlformats.org/officeDocument/2006/relationships" id="257" r:id="R17f913ad673e4f80"/>
    <p:sldId xmlns:r="http://schemas.openxmlformats.org/officeDocument/2006/relationships" id="258" r:id="Rd16c33341cf24619"/>
    <p:sldId xmlns:r="http://schemas.openxmlformats.org/officeDocument/2006/relationships" id="259" r:id="Rfcaf7b9543f94945"/>
    <p:sldId xmlns:r="http://schemas.openxmlformats.org/officeDocument/2006/relationships" id="260" r:id="R5322b4ff41294c16"/>
    <p:sldId xmlns:r="http://schemas.openxmlformats.org/officeDocument/2006/relationships" id="261" r:id="R3a2fab1a2ec84527"/>
    <p:sldId xmlns:r="http://schemas.openxmlformats.org/officeDocument/2006/relationships" id="262" r:id="R5dc427b60b06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d8db84ec64174" /><Relationship Type="http://schemas.openxmlformats.org/officeDocument/2006/relationships/slide" Target="/ppt/slides/slide1.xml" Id="R1c965098928d479c" /><Relationship Type="http://schemas.openxmlformats.org/officeDocument/2006/relationships/slide" Target="/ppt/slides/slide2.xml" Id="R17f913ad673e4f80" /><Relationship Type="http://schemas.openxmlformats.org/officeDocument/2006/relationships/slide" Target="/ppt/slides/slide3.xml" Id="Rd16c33341cf24619" /><Relationship Type="http://schemas.openxmlformats.org/officeDocument/2006/relationships/slide" Target="/ppt/slides/slide4.xml" Id="Rfcaf7b9543f94945" /><Relationship Type="http://schemas.openxmlformats.org/officeDocument/2006/relationships/slide" Target="/ppt/slides/slide5.xml" Id="R5322b4ff41294c16" /><Relationship Type="http://schemas.openxmlformats.org/officeDocument/2006/relationships/slide" Target="/ppt/slides/slide6.xml" Id="R3a2fab1a2ec84527" /><Relationship Type="http://schemas.openxmlformats.org/officeDocument/2006/relationships/slide" Target="/ppt/slides/slide7.xml" Id="R5dc427b60b06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8a669df0749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85ed2e3734bad" /><Relationship Type="http://schemas.openxmlformats.org/officeDocument/2006/relationships/theme" Target="/ppt/slideMasters/theme/theme1.xml" Id="Rbd6de609b813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85ed2e373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dcb45cb1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c2468d1f8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135682393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c2ffa3e1b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45d902e84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5b251ae68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4c94aeb06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10 853 780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ODLAND INGER 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