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d9b9b5556b4f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9439873df94c49"/>
  </p:sldMasterIdLst>
  <p:sldIdLst>
    <p:sldId xmlns:r="http://schemas.openxmlformats.org/officeDocument/2006/relationships" id="256" r:id="R6afc48abd8314450"/>
    <p:sldId xmlns:r="http://schemas.openxmlformats.org/officeDocument/2006/relationships" id="257" r:id="Rc4ea16e31c7f4b02"/>
    <p:sldId xmlns:r="http://schemas.openxmlformats.org/officeDocument/2006/relationships" id="258" r:id="R30f543762000476a"/>
    <p:sldId xmlns:r="http://schemas.openxmlformats.org/officeDocument/2006/relationships" id="259" r:id="R4c662f68e9214842"/>
    <p:sldId xmlns:r="http://schemas.openxmlformats.org/officeDocument/2006/relationships" id="260" r:id="R45621db82be2402c"/>
    <p:sldId xmlns:r="http://schemas.openxmlformats.org/officeDocument/2006/relationships" id="261" r:id="Ra11b905d41c14531"/>
    <p:sldId xmlns:r="http://schemas.openxmlformats.org/officeDocument/2006/relationships" id="262" r:id="Ra3b80df81e4541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9439873df94c49" /><Relationship Type="http://schemas.openxmlformats.org/officeDocument/2006/relationships/slide" Target="/ppt/slides/slide1.xml" Id="R6afc48abd8314450" /><Relationship Type="http://schemas.openxmlformats.org/officeDocument/2006/relationships/slide" Target="/ppt/slides/slide2.xml" Id="Rc4ea16e31c7f4b02" /><Relationship Type="http://schemas.openxmlformats.org/officeDocument/2006/relationships/slide" Target="/ppt/slides/slide3.xml" Id="R30f543762000476a" /><Relationship Type="http://schemas.openxmlformats.org/officeDocument/2006/relationships/slide" Target="/ppt/slides/slide4.xml" Id="R4c662f68e9214842" /><Relationship Type="http://schemas.openxmlformats.org/officeDocument/2006/relationships/slide" Target="/ppt/slides/slide5.xml" Id="R45621db82be2402c" /><Relationship Type="http://schemas.openxmlformats.org/officeDocument/2006/relationships/slide" Target="/ppt/slides/slide6.xml" Id="Ra11b905d41c14531" /><Relationship Type="http://schemas.openxmlformats.org/officeDocument/2006/relationships/slide" Target="/ppt/slides/slide7.xml" Id="Ra3b80df81e4541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2652294efe4b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5633dfd4d4dd7" /><Relationship Type="http://schemas.openxmlformats.org/officeDocument/2006/relationships/theme" Target="/ppt/slideMasters/theme/theme1.xml" Id="Rc76c14fb2de647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05633dfd4d4d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87a7da9e944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c064ba89d4c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5fc06236d4b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558dbff3145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2c00c770b49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8e09acbcb43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f072207ea49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FRATONIJA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FRATONIJA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224 296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343 311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344 435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AMDAL NINA HUSEBØ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Buseneset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4048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930 035 491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